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7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46" autoAdjust="0"/>
    <p:restoredTop sz="94660"/>
  </p:normalViewPr>
  <p:slideViewPr>
    <p:cSldViewPr>
      <p:cViewPr varScale="1">
        <p:scale>
          <a:sx n="83" d="100"/>
          <a:sy n="83" d="100"/>
        </p:scale>
        <p:origin x="-893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E30E50-25A1-424E-AE54-C9A7DA1F1AD4}" type="doc">
      <dgm:prSet loTypeId="urn:microsoft.com/office/officeart/2005/8/layout/process4" loCatId="process" qsTypeId="urn:microsoft.com/office/officeart/2005/8/quickstyle/simple3" qsCatId="simple" csTypeId="urn:microsoft.com/office/officeart/2005/8/colors/colorful1" csCatId="colorful"/>
      <dgm:spPr/>
      <dgm:t>
        <a:bodyPr/>
        <a:lstStyle/>
        <a:p>
          <a:endParaRPr lang="ru-RU"/>
        </a:p>
      </dgm:t>
    </dgm:pt>
    <dgm:pt modelId="{0FD3BB4C-870F-42EE-9BD0-00A011CF83C0}">
      <dgm:prSet/>
      <dgm:spPr/>
      <dgm:t>
        <a:bodyPr/>
        <a:lstStyle/>
        <a:p>
          <a:pPr rtl="0"/>
          <a:r>
            <a:rPr lang="ru-RU" smtClean="0"/>
            <a:t>Федеральный закон от 28.12.2013 N 442-ФЗ (ред. от 13.07.2020) "Об основах социального обслуживания граждан в Российской Федерации«</a:t>
          </a:r>
          <a:endParaRPr lang="ru-RU"/>
        </a:p>
      </dgm:t>
    </dgm:pt>
    <dgm:pt modelId="{725A0EC2-C1B6-40FE-947F-10AF428F5F49}" type="parTrans" cxnId="{1FABF900-2DFB-4452-B448-9180D2C8AF0D}">
      <dgm:prSet/>
      <dgm:spPr/>
      <dgm:t>
        <a:bodyPr/>
        <a:lstStyle/>
        <a:p>
          <a:endParaRPr lang="ru-RU"/>
        </a:p>
      </dgm:t>
    </dgm:pt>
    <dgm:pt modelId="{4018C067-EE24-4177-B9F5-2A694FAA6ED8}" type="sibTrans" cxnId="{1FABF900-2DFB-4452-B448-9180D2C8AF0D}">
      <dgm:prSet/>
      <dgm:spPr/>
      <dgm:t>
        <a:bodyPr/>
        <a:lstStyle/>
        <a:p>
          <a:endParaRPr lang="ru-RU"/>
        </a:p>
      </dgm:t>
    </dgm:pt>
    <dgm:pt modelId="{B1B53433-64BA-4502-8E3F-A32A3CFB90B0}">
      <dgm:prSet/>
      <dgm:spPr/>
      <dgm:t>
        <a:bodyPr/>
        <a:lstStyle/>
        <a:p>
          <a:pPr rtl="0"/>
          <a:r>
            <a:rPr lang="ru-RU" smtClean="0"/>
            <a:t>Региональное законодательство (Законы, Постановления администрации и т.п.)</a:t>
          </a:r>
          <a:endParaRPr lang="ru-RU"/>
        </a:p>
      </dgm:t>
    </dgm:pt>
    <dgm:pt modelId="{E70669FD-2E78-43B6-A211-809303D50F3D}" type="parTrans" cxnId="{C5257061-9832-4572-9F48-8A4714EE8A45}">
      <dgm:prSet/>
      <dgm:spPr/>
      <dgm:t>
        <a:bodyPr/>
        <a:lstStyle/>
        <a:p>
          <a:endParaRPr lang="ru-RU"/>
        </a:p>
      </dgm:t>
    </dgm:pt>
    <dgm:pt modelId="{7F21763E-0400-4749-9425-5441A2BD2E39}" type="sibTrans" cxnId="{C5257061-9832-4572-9F48-8A4714EE8A45}">
      <dgm:prSet/>
      <dgm:spPr/>
      <dgm:t>
        <a:bodyPr/>
        <a:lstStyle/>
        <a:p>
          <a:endParaRPr lang="ru-RU"/>
        </a:p>
      </dgm:t>
    </dgm:pt>
    <dgm:pt modelId="{DB2F5BA5-A065-4C19-B198-4B132D829477}">
      <dgm:prSet/>
      <dgm:spPr/>
      <dgm:t>
        <a:bodyPr/>
        <a:lstStyle/>
        <a:p>
          <a:pPr rtl="0"/>
          <a:r>
            <a:rPr lang="ru-RU" smtClean="0"/>
            <a:t>Ведомственные нормативно-правовые акты (приказы, положения, порядки региональных органов соцзащиты) </a:t>
          </a:r>
          <a:endParaRPr lang="ru-RU"/>
        </a:p>
      </dgm:t>
    </dgm:pt>
    <dgm:pt modelId="{05612890-BCFD-48C4-B65F-4B381E544A5B}" type="parTrans" cxnId="{F40DA006-1AF0-468A-AC1F-2254024041C2}">
      <dgm:prSet/>
      <dgm:spPr/>
      <dgm:t>
        <a:bodyPr/>
        <a:lstStyle/>
        <a:p>
          <a:endParaRPr lang="ru-RU"/>
        </a:p>
      </dgm:t>
    </dgm:pt>
    <dgm:pt modelId="{0D6052B4-1EFD-4DC1-BA00-538E3104BAD3}" type="sibTrans" cxnId="{F40DA006-1AF0-468A-AC1F-2254024041C2}">
      <dgm:prSet/>
      <dgm:spPr/>
      <dgm:t>
        <a:bodyPr/>
        <a:lstStyle/>
        <a:p>
          <a:endParaRPr lang="ru-RU"/>
        </a:p>
      </dgm:t>
    </dgm:pt>
    <dgm:pt modelId="{BA83E04A-2236-4F90-B609-B430F37B2C7C}">
      <dgm:prSet/>
      <dgm:spPr/>
      <dgm:t>
        <a:bodyPr/>
        <a:lstStyle/>
        <a:p>
          <a:pPr rtl="0"/>
          <a:r>
            <a:rPr lang="ru-RU" smtClean="0"/>
            <a:t>Локальные нормативно правовые акты (приказы, распоряжения Организации) </a:t>
          </a:r>
          <a:endParaRPr lang="ru-RU"/>
        </a:p>
      </dgm:t>
    </dgm:pt>
    <dgm:pt modelId="{BDE3D938-57DE-40A6-8C69-366069B9E1AB}" type="parTrans" cxnId="{B6AD8BE8-D1E9-4018-855F-92B21A43DAFF}">
      <dgm:prSet/>
      <dgm:spPr/>
      <dgm:t>
        <a:bodyPr/>
        <a:lstStyle/>
        <a:p>
          <a:endParaRPr lang="ru-RU"/>
        </a:p>
      </dgm:t>
    </dgm:pt>
    <dgm:pt modelId="{117E1414-C336-42AB-8496-03C8B7BAA9A4}" type="sibTrans" cxnId="{B6AD8BE8-D1E9-4018-855F-92B21A43DAFF}">
      <dgm:prSet/>
      <dgm:spPr/>
      <dgm:t>
        <a:bodyPr/>
        <a:lstStyle/>
        <a:p>
          <a:endParaRPr lang="ru-RU"/>
        </a:p>
      </dgm:t>
    </dgm:pt>
    <dgm:pt modelId="{4BFC2A94-1736-46ED-A7F2-E1A5D136CEF2}" type="pres">
      <dgm:prSet presAssocID="{19E30E50-25A1-424E-AE54-C9A7DA1F1AD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5BB3A27-42BF-467B-AA22-43462C357225}" type="pres">
      <dgm:prSet presAssocID="{BA83E04A-2236-4F90-B609-B430F37B2C7C}" presName="boxAndChildren" presStyleCnt="0"/>
      <dgm:spPr/>
    </dgm:pt>
    <dgm:pt modelId="{CE2731BA-C983-47E2-A4C5-2152E7CA7D39}" type="pres">
      <dgm:prSet presAssocID="{BA83E04A-2236-4F90-B609-B430F37B2C7C}" presName="parentTextBox" presStyleLbl="node1" presStyleIdx="0" presStyleCnt="4"/>
      <dgm:spPr/>
      <dgm:t>
        <a:bodyPr/>
        <a:lstStyle/>
        <a:p>
          <a:endParaRPr lang="ru-RU"/>
        </a:p>
      </dgm:t>
    </dgm:pt>
    <dgm:pt modelId="{3801DA4B-BC29-408E-B319-EA4E75D7BBB2}" type="pres">
      <dgm:prSet presAssocID="{0D6052B4-1EFD-4DC1-BA00-538E3104BAD3}" presName="sp" presStyleCnt="0"/>
      <dgm:spPr/>
    </dgm:pt>
    <dgm:pt modelId="{22C38D95-5532-46A2-A6A9-8C2813C4B0CE}" type="pres">
      <dgm:prSet presAssocID="{DB2F5BA5-A065-4C19-B198-4B132D829477}" presName="arrowAndChildren" presStyleCnt="0"/>
      <dgm:spPr/>
    </dgm:pt>
    <dgm:pt modelId="{986C951A-365F-49B9-8081-81C723252502}" type="pres">
      <dgm:prSet presAssocID="{DB2F5BA5-A065-4C19-B198-4B132D829477}" presName="parentTextArrow" presStyleLbl="node1" presStyleIdx="1" presStyleCnt="4"/>
      <dgm:spPr/>
      <dgm:t>
        <a:bodyPr/>
        <a:lstStyle/>
        <a:p>
          <a:endParaRPr lang="ru-RU"/>
        </a:p>
      </dgm:t>
    </dgm:pt>
    <dgm:pt modelId="{D4FDC321-2CB6-49DF-A0A7-B99E75492370}" type="pres">
      <dgm:prSet presAssocID="{7F21763E-0400-4749-9425-5441A2BD2E39}" presName="sp" presStyleCnt="0"/>
      <dgm:spPr/>
    </dgm:pt>
    <dgm:pt modelId="{AC7287E1-455D-4244-AD8B-58CAD1A741F5}" type="pres">
      <dgm:prSet presAssocID="{B1B53433-64BA-4502-8E3F-A32A3CFB90B0}" presName="arrowAndChildren" presStyleCnt="0"/>
      <dgm:spPr/>
    </dgm:pt>
    <dgm:pt modelId="{04D9F286-1C1D-46EF-B50F-454CF6D69036}" type="pres">
      <dgm:prSet presAssocID="{B1B53433-64BA-4502-8E3F-A32A3CFB90B0}" presName="parentTextArrow" presStyleLbl="node1" presStyleIdx="2" presStyleCnt="4"/>
      <dgm:spPr/>
      <dgm:t>
        <a:bodyPr/>
        <a:lstStyle/>
        <a:p>
          <a:endParaRPr lang="ru-RU"/>
        </a:p>
      </dgm:t>
    </dgm:pt>
    <dgm:pt modelId="{6DECC0BD-63D7-4D00-9254-B37CB9738B76}" type="pres">
      <dgm:prSet presAssocID="{4018C067-EE24-4177-B9F5-2A694FAA6ED8}" presName="sp" presStyleCnt="0"/>
      <dgm:spPr/>
    </dgm:pt>
    <dgm:pt modelId="{5A2187AC-7C89-4574-A6C3-8FCCE718DB35}" type="pres">
      <dgm:prSet presAssocID="{0FD3BB4C-870F-42EE-9BD0-00A011CF83C0}" presName="arrowAndChildren" presStyleCnt="0"/>
      <dgm:spPr/>
    </dgm:pt>
    <dgm:pt modelId="{1B8615DF-B7EA-472F-80E4-532C980B6D42}" type="pres">
      <dgm:prSet presAssocID="{0FD3BB4C-870F-42EE-9BD0-00A011CF83C0}" presName="parentTextArrow" presStyleLbl="node1" presStyleIdx="3" presStyleCnt="4"/>
      <dgm:spPr/>
      <dgm:t>
        <a:bodyPr/>
        <a:lstStyle/>
        <a:p>
          <a:endParaRPr lang="ru-RU"/>
        </a:p>
      </dgm:t>
    </dgm:pt>
  </dgm:ptLst>
  <dgm:cxnLst>
    <dgm:cxn modelId="{F40DA006-1AF0-468A-AC1F-2254024041C2}" srcId="{19E30E50-25A1-424E-AE54-C9A7DA1F1AD4}" destId="{DB2F5BA5-A065-4C19-B198-4B132D829477}" srcOrd="2" destOrd="0" parTransId="{05612890-BCFD-48C4-B65F-4B381E544A5B}" sibTransId="{0D6052B4-1EFD-4DC1-BA00-538E3104BAD3}"/>
    <dgm:cxn modelId="{B7457518-470A-448E-8B05-8B4F1EB21FCD}" type="presOf" srcId="{0FD3BB4C-870F-42EE-9BD0-00A011CF83C0}" destId="{1B8615DF-B7EA-472F-80E4-532C980B6D42}" srcOrd="0" destOrd="0" presId="urn:microsoft.com/office/officeart/2005/8/layout/process4"/>
    <dgm:cxn modelId="{09E1DCEB-17C6-405C-A0F8-E9FF773D8AD9}" type="presOf" srcId="{B1B53433-64BA-4502-8E3F-A32A3CFB90B0}" destId="{04D9F286-1C1D-46EF-B50F-454CF6D69036}" srcOrd="0" destOrd="0" presId="urn:microsoft.com/office/officeart/2005/8/layout/process4"/>
    <dgm:cxn modelId="{E008D002-2D07-482B-8D63-7EE900AA8BFC}" type="presOf" srcId="{BA83E04A-2236-4F90-B609-B430F37B2C7C}" destId="{CE2731BA-C983-47E2-A4C5-2152E7CA7D39}" srcOrd="0" destOrd="0" presId="urn:microsoft.com/office/officeart/2005/8/layout/process4"/>
    <dgm:cxn modelId="{3F8120F7-F3D0-4736-B758-7E2DEF472E3D}" type="presOf" srcId="{DB2F5BA5-A065-4C19-B198-4B132D829477}" destId="{986C951A-365F-49B9-8081-81C723252502}" srcOrd="0" destOrd="0" presId="urn:microsoft.com/office/officeart/2005/8/layout/process4"/>
    <dgm:cxn modelId="{B6AD8BE8-D1E9-4018-855F-92B21A43DAFF}" srcId="{19E30E50-25A1-424E-AE54-C9A7DA1F1AD4}" destId="{BA83E04A-2236-4F90-B609-B430F37B2C7C}" srcOrd="3" destOrd="0" parTransId="{BDE3D938-57DE-40A6-8C69-366069B9E1AB}" sibTransId="{117E1414-C336-42AB-8496-03C8B7BAA9A4}"/>
    <dgm:cxn modelId="{C5257061-9832-4572-9F48-8A4714EE8A45}" srcId="{19E30E50-25A1-424E-AE54-C9A7DA1F1AD4}" destId="{B1B53433-64BA-4502-8E3F-A32A3CFB90B0}" srcOrd="1" destOrd="0" parTransId="{E70669FD-2E78-43B6-A211-809303D50F3D}" sibTransId="{7F21763E-0400-4749-9425-5441A2BD2E39}"/>
    <dgm:cxn modelId="{36C1702C-2604-4203-9D03-F62667422C6C}" type="presOf" srcId="{19E30E50-25A1-424E-AE54-C9A7DA1F1AD4}" destId="{4BFC2A94-1736-46ED-A7F2-E1A5D136CEF2}" srcOrd="0" destOrd="0" presId="urn:microsoft.com/office/officeart/2005/8/layout/process4"/>
    <dgm:cxn modelId="{1FABF900-2DFB-4452-B448-9180D2C8AF0D}" srcId="{19E30E50-25A1-424E-AE54-C9A7DA1F1AD4}" destId="{0FD3BB4C-870F-42EE-9BD0-00A011CF83C0}" srcOrd="0" destOrd="0" parTransId="{725A0EC2-C1B6-40FE-947F-10AF428F5F49}" sibTransId="{4018C067-EE24-4177-B9F5-2A694FAA6ED8}"/>
    <dgm:cxn modelId="{89959F9A-79A9-4822-9FBD-2BBF2B8D0E87}" type="presParOf" srcId="{4BFC2A94-1736-46ED-A7F2-E1A5D136CEF2}" destId="{05BB3A27-42BF-467B-AA22-43462C357225}" srcOrd="0" destOrd="0" presId="urn:microsoft.com/office/officeart/2005/8/layout/process4"/>
    <dgm:cxn modelId="{8AF35383-2CDE-49F9-BBE7-73E8F210A3AC}" type="presParOf" srcId="{05BB3A27-42BF-467B-AA22-43462C357225}" destId="{CE2731BA-C983-47E2-A4C5-2152E7CA7D39}" srcOrd="0" destOrd="0" presId="urn:microsoft.com/office/officeart/2005/8/layout/process4"/>
    <dgm:cxn modelId="{6AA5DBF2-AE51-44FB-A282-D30E5753F947}" type="presParOf" srcId="{4BFC2A94-1736-46ED-A7F2-E1A5D136CEF2}" destId="{3801DA4B-BC29-408E-B319-EA4E75D7BBB2}" srcOrd="1" destOrd="0" presId="urn:microsoft.com/office/officeart/2005/8/layout/process4"/>
    <dgm:cxn modelId="{62FD565C-5AC3-4583-8067-3BBECF274AD8}" type="presParOf" srcId="{4BFC2A94-1736-46ED-A7F2-E1A5D136CEF2}" destId="{22C38D95-5532-46A2-A6A9-8C2813C4B0CE}" srcOrd="2" destOrd="0" presId="urn:microsoft.com/office/officeart/2005/8/layout/process4"/>
    <dgm:cxn modelId="{22FFE5FA-1C33-41B4-8A91-00AB513934BE}" type="presParOf" srcId="{22C38D95-5532-46A2-A6A9-8C2813C4B0CE}" destId="{986C951A-365F-49B9-8081-81C723252502}" srcOrd="0" destOrd="0" presId="urn:microsoft.com/office/officeart/2005/8/layout/process4"/>
    <dgm:cxn modelId="{19EE8258-7BB0-4B42-8862-A85D47AB46DB}" type="presParOf" srcId="{4BFC2A94-1736-46ED-A7F2-E1A5D136CEF2}" destId="{D4FDC321-2CB6-49DF-A0A7-B99E75492370}" srcOrd="3" destOrd="0" presId="urn:microsoft.com/office/officeart/2005/8/layout/process4"/>
    <dgm:cxn modelId="{A7A268FB-61C1-4837-9B77-5D1E4104C14C}" type="presParOf" srcId="{4BFC2A94-1736-46ED-A7F2-E1A5D136CEF2}" destId="{AC7287E1-455D-4244-AD8B-58CAD1A741F5}" srcOrd="4" destOrd="0" presId="urn:microsoft.com/office/officeart/2005/8/layout/process4"/>
    <dgm:cxn modelId="{61439BD5-8E66-4A4A-B85C-130B6F08DA3F}" type="presParOf" srcId="{AC7287E1-455D-4244-AD8B-58CAD1A741F5}" destId="{04D9F286-1C1D-46EF-B50F-454CF6D69036}" srcOrd="0" destOrd="0" presId="urn:microsoft.com/office/officeart/2005/8/layout/process4"/>
    <dgm:cxn modelId="{CD89A8F7-D206-423C-B4AF-5AF6C58F1681}" type="presParOf" srcId="{4BFC2A94-1736-46ED-A7F2-E1A5D136CEF2}" destId="{6DECC0BD-63D7-4D00-9254-B37CB9738B76}" srcOrd="5" destOrd="0" presId="urn:microsoft.com/office/officeart/2005/8/layout/process4"/>
    <dgm:cxn modelId="{F91C0E4C-6A4F-4751-8B3F-4CC5BA8DF775}" type="presParOf" srcId="{4BFC2A94-1736-46ED-A7F2-E1A5D136CEF2}" destId="{5A2187AC-7C89-4574-A6C3-8FCCE718DB35}" srcOrd="6" destOrd="0" presId="urn:microsoft.com/office/officeart/2005/8/layout/process4"/>
    <dgm:cxn modelId="{3CAF9D7B-4015-4FD0-840F-2BDC006B81D0}" type="presParOf" srcId="{5A2187AC-7C89-4574-A6C3-8FCCE718DB35}" destId="{1B8615DF-B7EA-472F-80E4-532C980B6D4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0F9921-CE93-42D8-B266-0985EC8961A1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526EDA56-B6D3-4F0D-A5FB-6F3CDDC49634}">
      <dgm:prSet/>
      <dgm:spPr/>
      <dgm:t>
        <a:bodyPr/>
        <a:lstStyle/>
        <a:p>
          <a:pPr rtl="0"/>
          <a:r>
            <a:rPr lang="ru-RU" smtClean="0"/>
            <a:t>Поставщики социальных услуг</a:t>
          </a:r>
          <a:endParaRPr lang="ru-RU"/>
        </a:p>
      </dgm:t>
    </dgm:pt>
    <dgm:pt modelId="{83F807D3-6082-4AB5-AAF2-2577C7BAF159}" type="parTrans" cxnId="{964D1D86-8CEF-4744-86F7-E7A09BC32CC2}">
      <dgm:prSet/>
      <dgm:spPr/>
      <dgm:t>
        <a:bodyPr/>
        <a:lstStyle/>
        <a:p>
          <a:endParaRPr lang="ru-RU"/>
        </a:p>
      </dgm:t>
    </dgm:pt>
    <dgm:pt modelId="{5A4F14BE-19F0-4F5B-A6C8-B7A42D6D4CAD}" type="sibTrans" cxnId="{964D1D86-8CEF-4744-86F7-E7A09BC32CC2}">
      <dgm:prSet/>
      <dgm:spPr/>
      <dgm:t>
        <a:bodyPr/>
        <a:lstStyle/>
        <a:p>
          <a:endParaRPr lang="ru-RU"/>
        </a:p>
      </dgm:t>
    </dgm:pt>
    <dgm:pt modelId="{227ED6AA-EA76-4181-90DD-621A1052B83F}">
      <dgm:prSet/>
      <dgm:spPr/>
      <dgm:t>
        <a:bodyPr/>
        <a:lstStyle/>
        <a:p>
          <a:pPr rtl="0"/>
          <a:r>
            <a:rPr lang="ru-RU" smtClean="0"/>
            <a:t>Индивидуальные предприниматели </a:t>
          </a:r>
          <a:endParaRPr lang="ru-RU"/>
        </a:p>
      </dgm:t>
    </dgm:pt>
    <dgm:pt modelId="{379DC6B2-8AC0-44D3-AB23-A742B584571E}" type="parTrans" cxnId="{FD847CBD-0D7F-405F-A81A-FA5278FFD1A4}">
      <dgm:prSet/>
      <dgm:spPr/>
      <dgm:t>
        <a:bodyPr/>
        <a:lstStyle/>
        <a:p>
          <a:endParaRPr lang="ru-RU"/>
        </a:p>
      </dgm:t>
    </dgm:pt>
    <dgm:pt modelId="{B95E5D21-17BD-49F5-B5A0-4723C332F7D9}" type="sibTrans" cxnId="{FD847CBD-0D7F-405F-A81A-FA5278FFD1A4}">
      <dgm:prSet/>
      <dgm:spPr/>
      <dgm:t>
        <a:bodyPr/>
        <a:lstStyle/>
        <a:p>
          <a:endParaRPr lang="ru-RU"/>
        </a:p>
      </dgm:t>
    </dgm:pt>
    <dgm:pt modelId="{5936ED4A-D52B-4C81-A13A-2692EA6DF5DB}">
      <dgm:prSet/>
      <dgm:spPr/>
      <dgm:t>
        <a:bodyPr/>
        <a:lstStyle/>
        <a:p>
          <a:pPr rtl="0"/>
          <a:r>
            <a:rPr lang="ru-RU" smtClean="0"/>
            <a:t>Юридические лица </a:t>
          </a:r>
          <a:endParaRPr lang="ru-RU"/>
        </a:p>
      </dgm:t>
    </dgm:pt>
    <dgm:pt modelId="{29C898AA-1DB4-44FB-BB4C-CDB4C0F94BEA}" type="parTrans" cxnId="{2A285E30-AA6F-40A9-88E8-B518C1A19175}">
      <dgm:prSet/>
      <dgm:spPr/>
      <dgm:t>
        <a:bodyPr/>
        <a:lstStyle/>
        <a:p>
          <a:endParaRPr lang="ru-RU"/>
        </a:p>
      </dgm:t>
    </dgm:pt>
    <dgm:pt modelId="{5E94B75D-C6C1-4695-A308-B4833D0A5FD9}" type="sibTrans" cxnId="{2A285E30-AA6F-40A9-88E8-B518C1A19175}">
      <dgm:prSet/>
      <dgm:spPr/>
      <dgm:t>
        <a:bodyPr/>
        <a:lstStyle/>
        <a:p>
          <a:endParaRPr lang="ru-RU"/>
        </a:p>
      </dgm:t>
    </dgm:pt>
    <dgm:pt modelId="{E7BADF9F-63D7-43B4-89D0-10D9DEDF3E2F}">
      <dgm:prSet/>
      <dgm:spPr/>
      <dgm:t>
        <a:bodyPr/>
        <a:lstStyle/>
        <a:p>
          <a:pPr rtl="0"/>
          <a:r>
            <a:rPr lang="ru-RU" smtClean="0"/>
            <a:t>Государственные организации </a:t>
          </a:r>
          <a:endParaRPr lang="ru-RU"/>
        </a:p>
      </dgm:t>
    </dgm:pt>
    <dgm:pt modelId="{E1690475-7C42-4C73-863C-4585F22E71F6}" type="parTrans" cxnId="{682E9075-4858-4656-BD78-AAAAABD55318}">
      <dgm:prSet/>
      <dgm:spPr/>
      <dgm:t>
        <a:bodyPr/>
        <a:lstStyle/>
        <a:p>
          <a:endParaRPr lang="ru-RU"/>
        </a:p>
      </dgm:t>
    </dgm:pt>
    <dgm:pt modelId="{0FADF7AF-D869-40A6-82A6-4DC451B889D6}" type="sibTrans" cxnId="{682E9075-4858-4656-BD78-AAAAABD55318}">
      <dgm:prSet/>
      <dgm:spPr/>
      <dgm:t>
        <a:bodyPr/>
        <a:lstStyle/>
        <a:p>
          <a:endParaRPr lang="ru-RU"/>
        </a:p>
      </dgm:t>
    </dgm:pt>
    <dgm:pt modelId="{D33CA878-2DA4-4C1D-9FA9-59D7D4C9E5F0}">
      <dgm:prSet/>
      <dgm:spPr/>
      <dgm:t>
        <a:bodyPr/>
        <a:lstStyle/>
        <a:p>
          <a:pPr rtl="0"/>
          <a:r>
            <a:rPr lang="ru-RU" smtClean="0"/>
            <a:t>Негосударственные организации </a:t>
          </a:r>
          <a:endParaRPr lang="ru-RU"/>
        </a:p>
      </dgm:t>
    </dgm:pt>
    <dgm:pt modelId="{2275721E-CA21-42A4-85E1-8E21AAE9515D}" type="parTrans" cxnId="{8E964173-6225-4389-B04C-AEE3BD211296}">
      <dgm:prSet/>
      <dgm:spPr/>
      <dgm:t>
        <a:bodyPr/>
        <a:lstStyle/>
        <a:p>
          <a:endParaRPr lang="ru-RU"/>
        </a:p>
      </dgm:t>
    </dgm:pt>
    <dgm:pt modelId="{9869524C-46A9-4A91-A3A4-F527891A73F5}" type="sibTrans" cxnId="{8E964173-6225-4389-B04C-AEE3BD211296}">
      <dgm:prSet/>
      <dgm:spPr/>
      <dgm:t>
        <a:bodyPr/>
        <a:lstStyle/>
        <a:p>
          <a:endParaRPr lang="ru-RU"/>
        </a:p>
      </dgm:t>
    </dgm:pt>
    <dgm:pt modelId="{FA0ADB33-DDE3-48BA-A15B-260B38083F14}">
      <dgm:prSet/>
      <dgm:spPr/>
      <dgm:t>
        <a:bodyPr/>
        <a:lstStyle/>
        <a:p>
          <a:pPr rtl="0"/>
          <a:r>
            <a:rPr lang="ru-RU" smtClean="0"/>
            <a:t>Коммерческие организации </a:t>
          </a:r>
          <a:endParaRPr lang="ru-RU"/>
        </a:p>
      </dgm:t>
    </dgm:pt>
    <dgm:pt modelId="{79F03913-B243-4BD2-8B21-6A4705264660}" type="parTrans" cxnId="{0C0BC076-9CB9-4FC3-9065-954DC010E4F1}">
      <dgm:prSet/>
      <dgm:spPr/>
      <dgm:t>
        <a:bodyPr/>
        <a:lstStyle/>
        <a:p>
          <a:endParaRPr lang="ru-RU"/>
        </a:p>
      </dgm:t>
    </dgm:pt>
    <dgm:pt modelId="{8635E7CC-3B40-4048-A335-290C3B601653}" type="sibTrans" cxnId="{0C0BC076-9CB9-4FC3-9065-954DC010E4F1}">
      <dgm:prSet/>
      <dgm:spPr/>
      <dgm:t>
        <a:bodyPr/>
        <a:lstStyle/>
        <a:p>
          <a:endParaRPr lang="ru-RU"/>
        </a:p>
      </dgm:t>
    </dgm:pt>
    <dgm:pt modelId="{6F31BE93-36A3-4203-A217-C6EB5FE51BCC}">
      <dgm:prSet/>
      <dgm:spPr/>
      <dgm:t>
        <a:bodyPr/>
        <a:lstStyle/>
        <a:p>
          <a:pPr rtl="0"/>
          <a:r>
            <a:rPr lang="ru-RU" smtClean="0"/>
            <a:t>Некоммерческие организации  </a:t>
          </a:r>
          <a:endParaRPr lang="ru-RU"/>
        </a:p>
      </dgm:t>
    </dgm:pt>
    <dgm:pt modelId="{AC1461A6-2102-4270-A9AC-9011635F1E5E}" type="parTrans" cxnId="{A3D2D3FB-CED1-4319-8988-8E70A18CD604}">
      <dgm:prSet/>
      <dgm:spPr/>
      <dgm:t>
        <a:bodyPr/>
        <a:lstStyle/>
        <a:p>
          <a:endParaRPr lang="ru-RU"/>
        </a:p>
      </dgm:t>
    </dgm:pt>
    <dgm:pt modelId="{104344AA-49D4-4F07-B70A-75EE35D1BC91}" type="sibTrans" cxnId="{A3D2D3FB-CED1-4319-8988-8E70A18CD604}">
      <dgm:prSet/>
      <dgm:spPr/>
      <dgm:t>
        <a:bodyPr/>
        <a:lstStyle/>
        <a:p>
          <a:endParaRPr lang="ru-RU"/>
        </a:p>
      </dgm:t>
    </dgm:pt>
    <dgm:pt modelId="{9A031632-AB16-40D9-BC2B-A6BF10E1EF54}" type="pres">
      <dgm:prSet presAssocID="{520F9921-CE93-42D8-B266-0985EC8961A1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7D5156-712D-4F77-8A86-BE4BC45F10F7}" type="pres">
      <dgm:prSet presAssocID="{526EDA56-B6D3-4F0D-A5FB-6F3CDDC49634}" presName="root1" presStyleCnt="0"/>
      <dgm:spPr/>
    </dgm:pt>
    <dgm:pt modelId="{A7F54AA0-F939-4C63-819A-3E6D641D1E8C}" type="pres">
      <dgm:prSet presAssocID="{526EDA56-B6D3-4F0D-A5FB-6F3CDDC4963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E5D6ACC-93F7-49B4-8D85-A030FF5070AF}" type="pres">
      <dgm:prSet presAssocID="{526EDA56-B6D3-4F0D-A5FB-6F3CDDC49634}" presName="level2hierChild" presStyleCnt="0"/>
      <dgm:spPr/>
    </dgm:pt>
    <dgm:pt modelId="{CE61B2BD-9456-44B9-9765-1C4C90263D37}" type="pres">
      <dgm:prSet presAssocID="{379DC6B2-8AC0-44D3-AB23-A742B584571E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2FBAF5D7-0E4C-4CBD-84E2-8B5BA283E5C7}" type="pres">
      <dgm:prSet presAssocID="{379DC6B2-8AC0-44D3-AB23-A742B584571E}" presName="connTx" presStyleLbl="parChTrans1D2" presStyleIdx="0" presStyleCnt="2"/>
      <dgm:spPr/>
      <dgm:t>
        <a:bodyPr/>
        <a:lstStyle/>
        <a:p>
          <a:endParaRPr lang="ru-RU"/>
        </a:p>
      </dgm:t>
    </dgm:pt>
    <dgm:pt modelId="{39CB2FC8-12CB-4308-9443-13972A329353}" type="pres">
      <dgm:prSet presAssocID="{227ED6AA-EA76-4181-90DD-621A1052B83F}" presName="root2" presStyleCnt="0"/>
      <dgm:spPr/>
    </dgm:pt>
    <dgm:pt modelId="{116E0BA8-EA60-4B64-8543-C5D608B1E26E}" type="pres">
      <dgm:prSet presAssocID="{227ED6AA-EA76-4181-90DD-621A1052B83F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B197126-FCFA-4FFE-A2D2-66738F4A9AF8}" type="pres">
      <dgm:prSet presAssocID="{227ED6AA-EA76-4181-90DD-621A1052B83F}" presName="level3hierChild" presStyleCnt="0"/>
      <dgm:spPr/>
    </dgm:pt>
    <dgm:pt modelId="{D84BCC52-95B5-4F9C-829A-3FB2197BC250}" type="pres">
      <dgm:prSet presAssocID="{29C898AA-1DB4-44FB-BB4C-CDB4C0F94BEA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D4BAD9F7-38BC-4114-9ABA-8C77D71DAB79}" type="pres">
      <dgm:prSet presAssocID="{29C898AA-1DB4-44FB-BB4C-CDB4C0F94BEA}" presName="connTx" presStyleLbl="parChTrans1D2" presStyleIdx="1" presStyleCnt="2"/>
      <dgm:spPr/>
      <dgm:t>
        <a:bodyPr/>
        <a:lstStyle/>
        <a:p>
          <a:endParaRPr lang="ru-RU"/>
        </a:p>
      </dgm:t>
    </dgm:pt>
    <dgm:pt modelId="{268D6AE7-11DC-467F-A707-72C0DE932F43}" type="pres">
      <dgm:prSet presAssocID="{5936ED4A-D52B-4C81-A13A-2692EA6DF5DB}" presName="root2" presStyleCnt="0"/>
      <dgm:spPr/>
    </dgm:pt>
    <dgm:pt modelId="{FCE062B8-6BB9-4575-92A5-14E9E99257BE}" type="pres">
      <dgm:prSet presAssocID="{5936ED4A-D52B-4C81-A13A-2692EA6DF5DB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72F64AC-DC6B-4565-A79D-166B0EC84A46}" type="pres">
      <dgm:prSet presAssocID="{5936ED4A-D52B-4C81-A13A-2692EA6DF5DB}" presName="level3hierChild" presStyleCnt="0"/>
      <dgm:spPr/>
    </dgm:pt>
    <dgm:pt modelId="{D251208A-BC8B-4F17-844B-43FE28E1A530}" type="pres">
      <dgm:prSet presAssocID="{E1690475-7C42-4C73-863C-4585F22E71F6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A90EE45B-51C3-4E2B-B2BD-2C1DC2AB5979}" type="pres">
      <dgm:prSet presAssocID="{E1690475-7C42-4C73-863C-4585F22E71F6}" presName="connTx" presStyleLbl="parChTrans1D3" presStyleIdx="0" presStyleCnt="2"/>
      <dgm:spPr/>
      <dgm:t>
        <a:bodyPr/>
        <a:lstStyle/>
        <a:p>
          <a:endParaRPr lang="ru-RU"/>
        </a:p>
      </dgm:t>
    </dgm:pt>
    <dgm:pt modelId="{33ECF4A0-63FD-45F5-B23D-F0B703D437C8}" type="pres">
      <dgm:prSet presAssocID="{E7BADF9F-63D7-43B4-89D0-10D9DEDF3E2F}" presName="root2" presStyleCnt="0"/>
      <dgm:spPr/>
    </dgm:pt>
    <dgm:pt modelId="{D4297BC1-17B3-41CC-B2C7-12DB69A4C50B}" type="pres">
      <dgm:prSet presAssocID="{E7BADF9F-63D7-43B4-89D0-10D9DEDF3E2F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E836FD2-F3E1-4E5B-AF1A-384C621FA539}" type="pres">
      <dgm:prSet presAssocID="{E7BADF9F-63D7-43B4-89D0-10D9DEDF3E2F}" presName="level3hierChild" presStyleCnt="0"/>
      <dgm:spPr/>
    </dgm:pt>
    <dgm:pt modelId="{ECDDF17C-A683-49A3-BBE3-36DEF75EEB69}" type="pres">
      <dgm:prSet presAssocID="{2275721E-CA21-42A4-85E1-8E21AAE9515D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10DF47EA-893B-4FDA-8B2D-C734ACC8FBBE}" type="pres">
      <dgm:prSet presAssocID="{2275721E-CA21-42A4-85E1-8E21AAE9515D}" presName="connTx" presStyleLbl="parChTrans1D3" presStyleIdx="1" presStyleCnt="2"/>
      <dgm:spPr/>
      <dgm:t>
        <a:bodyPr/>
        <a:lstStyle/>
        <a:p>
          <a:endParaRPr lang="ru-RU"/>
        </a:p>
      </dgm:t>
    </dgm:pt>
    <dgm:pt modelId="{0E2C324C-58D0-40B9-AA91-1CD92A12F356}" type="pres">
      <dgm:prSet presAssocID="{D33CA878-2DA4-4C1D-9FA9-59D7D4C9E5F0}" presName="root2" presStyleCnt="0"/>
      <dgm:spPr/>
    </dgm:pt>
    <dgm:pt modelId="{32B40EDA-25A2-4322-9EEA-8C5B918AD6EA}" type="pres">
      <dgm:prSet presAssocID="{D33CA878-2DA4-4C1D-9FA9-59D7D4C9E5F0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313B786-D99B-4323-876A-C68F34E0555F}" type="pres">
      <dgm:prSet presAssocID="{D33CA878-2DA4-4C1D-9FA9-59D7D4C9E5F0}" presName="level3hierChild" presStyleCnt="0"/>
      <dgm:spPr/>
    </dgm:pt>
    <dgm:pt modelId="{12229B31-42CD-4577-9E2B-4998A50781E0}" type="pres">
      <dgm:prSet presAssocID="{79F03913-B243-4BD2-8B21-6A4705264660}" presName="conn2-1" presStyleLbl="parChTrans1D4" presStyleIdx="0" presStyleCnt="2"/>
      <dgm:spPr/>
      <dgm:t>
        <a:bodyPr/>
        <a:lstStyle/>
        <a:p>
          <a:endParaRPr lang="ru-RU"/>
        </a:p>
      </dgm:t>
    </dgm:pt>
    <dgm:pt modelId="{846B7744-DBBE-4DE8-B7EB-CA3E028693E3}" type="pres">
      <dgm:prSet presAssocID="{79F03913-B243-4BD2-8B21-6A4705264660}" presName="connTx" presStyleLbl="parChTrans1D4" presStyleIdx="0" presStyleCnt="2"/>
      <dgm:spPr/>
      <dgm:t>
        <a:bodyPr/>
        <a:lstStyle/>
        <a:p>
          <a:endParaRPr lang="ru-RU"/>
        </a:p>
      </dgm:t>
    </dgm:pt>
    <dgm:pt modelId="{B72BFA74-87DA-493D-ABD8-C128A1890760}" type="pres">
      <dgm:prSet presAssocID="{FA0ADB33-DDE3-48BA-A15B-260B38083F14}" presName="root2" presStyleCnt="0"/>
      <dgm:spPr/>
    </dgm:pt>
    <dgm:pt modelId="{AE6BB59E-1015-4D3C-B97C-F6C6758F5B59}" type="pres">
      <dgm:prSet presAssocID="{FA0ADB33-DDE3-48BA-A15B-260B38083F14}" presName="LevelTwoTextNode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E361293-D6F3-43D1-A865-D144B715E069}" type="pres">
      <dgm:prSet presAssocID="{FA0ADB33-DDE3-48BA-A15B-260B38083F14}" presName="level3hierChild" presStyleCnt="0"/>
      <dgm:spPr/>
    </dgm:pt>
    <dgm:pt modelId="{24D58771-05C6-47E2-B8FB-F66485317D23}" type="pres">
      <dgm:prSet presAssocID="{AC1461A6-2102-4270-A9AC-9011635F1E5E}" presName="conn2-1" presStyleLbl="parChTrans1D4" presStyleIdx="1" presStyleCnt="2"/>
      <dgm:spPr/>
      <dgm:t>
        <a:bodyPr/>
        <a:lstStyle/>
        <a:p>
          <a:endParaRPr lang="ru-RU"/>
        </a:p>
      </dgm:t>
    </dgm:pt>
    <dgm:pt modelId="{FB9E609F-F3ED-4B2E-8F65-E92A42F75153}" type="pres">
      <dgm:prSet presAssocID="{AC1461A6-2102-4270-A9AC-9011635F1E5E}" presName="connTx" presStyleLbl="parChTrans1D4" presStyleIdx="1" presStyleCnt="2"/>
      <dgm:spPr/>
      <dgm:t>
        <a:bodyPr/>
        <a:lstStyle/>
        <a:p>
          <a:endParaRPr lang="ru-RU"/>
        </a:p>
      </dgm:t>
    </dgm:pt>
    <dgm:pt modelId="{F3416990-A707-48FF-9A21-7011087CF3CE}" type="pres">
      <dgm:prSet presAssocID="{6F31BE93-36A3-4203-A217-C6EB5FE51BCC}" presName="root2" presStyleCnt="0"/>
      <dgm:spPr/>
    </dgm:pt>
    <dgm:pt modelId="{B9FD7E83-D8C0-490B-845E-02EB04A89995}" type="pres">
      <dgm:prSet presAssocID="{6F31BE93-36A3-4203-A217-C6EB5FE51BCC}" presName="LevelTwoTextNode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A7D6162-3065-48DF-8D6E-275D633CDDC2}" type="pres">
      <dgm:prSet presAssocID="{6F31BE93-36A3-4203-A217-C6EB5FE51BCC}" presName="level3hierChild" presStyleCnt="0"/>
      <dgm:spPr/>
    </dgm:pt>
  </dgm:ptLst>
  <dgm:cxnLst>
    <dgm:cxn modelId="{FD847CBD-0D7F-405F-A81A-FA5278FFD1A4}" srcId="{526EDA56-B6D3-4F0D-A5FB-6F3CDDC49634}" destId="{227ED6AA-EA76-4181-90DD-621A1052B83F}" srcOrd="0" destOrd="0" parTransId="{379DC6B2-8AC0-44D3-AB23-A742B584571E}" sibTransId="{B95E5D21-17BD-49F5-B5A0-4723C332F7D9}"/>
    <dgm:cxn modelId="{C64726A1-378F-4E84-8878-10F1FFA88760}" type="presOf" srcId="{520F9921-CE93-42D8-B266-0985EC8961A1}" destId="{9A031632-AB16-40D9-BC2B-A6BF10E1EF54}" srcOrd="0" destOrd="0" presId="urn:microsoft.com/office/officeart/2008/layout/HorizontalMultiLevelHierarchy"/>
    <dgm:cxn modelId="{28E9D0B8-1B19-4D6F-886B-36EB025079A2}" type="presOf" srcId="{E1690475-7C42-4C73-863C-4585F22E71F6}" destId="{A90EE45B-51C3-4E2B-B2BD-2C1DC2AB5979}" srcOrd="1" destOrd="0" presId="urn:microsoft.com/office/officeart/2008/layout/HorizontalMultiLevelHierarchy"/>
    <dgm:cxn modelId="{4DE4A104-4B0F-4BD3-892F-4B113F638905}" type="presOf" srcId="{379DC6B2-8AC0-44D3-AB23-A742B584571E}" destId="{CE61B2BD-9456-44B9-9765-1C4C90263D37}" srcOrd="0" destOrd="0" presId="urn:microsoft.com/office/officeart/2008/layout/HorizontalMultiLevelHierarchy"/>
    <dgm:cxn modelId="{77EBADE2-9DCE-493E-BED4-16DDBDC0786E}" type="presOf" srcId="{2275721E-CA21-42A4-85E1-8E21AAE9515D}" destId="{ECDDF17C-A683-49A3-BBE3-36DEF75EEB69}" srcOrd="0" destOrd="0" presId="urn:microsoft.com/office/officeart/2008/layout/HorizontalMultiLevelHierarchy"/>
    <dgm:cxn modelId="{92DD1E1A-3BAD-47A6-82E9-3444E3194D9F}" type="presOf" srcId="{29C898AA-1DB4-44FB-BB4C-CDB4C0F94BEA}" destId="{D4BAD9F7-38BC-4114-9ABA-8C77D71DAB79}" srcOrd="1" destOrd="0" presId="urn:microsoft.com/office/officeart/2008/layout/HorizontalMultiLevelHierarchy"/>
    <dgm:cxn modelId="{0C0BC076-9CB9-4FC3-9065-954DC010E4F1}" srcId="{D33CA878-2DA4-4C1D-9FA9-59D7D4C9E5F0}" destId="{FA0ADB33-DDE3-48BA-A15B-260B38083F14}" srcOrd="0" destOrd="0" parTransId="{79F03913-B243-4BD2-8B21-6A4705264660}" sibTransId="{8635E7CC-3B40-4048-A335-290C3B601653}"/>
    <dgm:cxn modelId="{964D1D86-8CEF-4744-86F7-E7A09BC32CC2}" srcId="{520F9921-CE93-42D8-B266-0985EC8961A1}" destId="{526EDA56-B6D3-4F0D-A5FB-6F3CDDC49634}" srcOrd="0" destOrd="0" parTransId="{83F807D3-6082-4AB5-AAF2-2577C7BAF159}" sibTransId="{5A4F14BE-19F0-4F5B-A6C8-B7A42D6D4CAD}"/>
    <dgm:cxn modelId="{FE2095E1-D577-427A-BBFA-1599189D8D05}" type="presOf" srcId="{D33CA878-2DA4-4C1D-9FA9-59D7D4C9E5F0}" destId="{32B40EDA-25A2-4322-9EEA-8C5B918AD6EA}" srcOrd="0" destOrd="0" presId="urn:microsoft.com/office/officeart/2008/layout/HorizontalMultiLevelHierarchy"/>
    <dgm:cxn modelId="{8E964173-6225-4389-B04C-AEE3BD211296}" srcId="{5936ED4A-D52B-4C81-A13A-2692EA6DF5DB}" destId="{D33CA878-2DA4-4C1D-9FA9-59D7D4C9E5F0}" srcOrd="1" destOrd="0" parTransId="{2275721E-CA21-42A4-85E1-8E21AAE9515D}" sibTransId="{9869524C-46A9-4A91-A3A4-F527891A73F5}"/>
    <dgm:cxn modelId="{A3D2D3FB-CED1-4319-8988-8E70A18CD604}" srcId="{D33CA878-2DA4-4C1D-9FA9-59D7D4C9E5F0}" destId="{6F31BE93-36A3-4203-A217-C6EB5FE51BCC}" srcOrd="1" destOrd="0" parTransId="{AC1461A6-2102-4270-A9AC-9011635F1E5E}" sibTransId="{104344AA-49D4-4F07-B70A-75EE35D1BC91}"/>
    <dgm:cxn modelId="{3FF20E9D-5FE4-4946-A3C1-61AF790AF785}" type="presOf" srcId="{AC1461A6-2102-4270-A9AC-9011635F1E5E}" destId="{FB9E609F-F3ED-4B2E-8F65-E92A42F75153}" srcOrd="1" destOrd="0" presId="urn:microsoft.com/office/officeart/2008/layout/HorizontalMultiLevelHierarchy"/>
    <dgm:cxn modelId="{14B8F9F8-DE9D-4462-89ED-9E24FD48AAC0}" type="presOf" srcId="{2275721E-CA21-42A4-85E1-8E21AAE9515D}" destId="{10DF47EA-893B-4FDA-8B2D-C734ACC8FBBE}" srcOrd="1" destOrd="0" presId="urn:microsoft.com/office/officeart/2008/layout/HorizontalMultiLevelHierarchy"/>
    <dgm:cxn modelId="{AF304FB7-AFDF-4838-98A0-8B9B37FDC6DA}" type="presOf" srcId="{227ED6AA-EA76-4181-90DD-621A1052B83F}" destId="{116E0BA8-EA60-4B64-8543-C5D608B1E26E}" srcOrd="0" destOrd="0" presId="urn:microsoft.com/office/officeart/2008/layout/HorizontalMultiLevelHierarchy"/>
    <dgm:cxn modelId="{54101901-79D6-42FF-BB84-E2D72456EE59}" type="presOf" srcId="{29C898AA-1DB4-44FB-BB4C-CDB4C0F94BEA}" destId="{D84BCC52-95B5-4F9C-829A-3FB2197BC250}" srcOrd="0" destOrd="0" presId="urn:microsoft.com/office/officeart/2008/layout/HorizontalMultiLevelHierarchy"/>
    <dgm:cxn modelId="{98AF9199-57B0-4C89-AD07-9A72C72D1E52}" type="presOf" srcId="{379DC6B2-8AC0-44D3-AB23-A742B584571E}" destId="{2FBAF5D7-0E4C-4CBD-84E2-8B5BA283E5C7}" srcOrd="1" destOrd="0" presId="urn:microsoft.com/office/officeart/2008/layout/HorizontalMultiLevelHierarchy"/>
    <dgm:cxn modelId="{68768E73-9356-45D7-9763-2234D97E069E}" type="presOf" srcId="{79F03913-B243-4BD2-8B21-6A4705264660}" destId="{12229B31-42CD-4577-9E2B-4998A50781E0}" srcOrd="0" destOrd="0" presId="urn:microsoft.com/office/officeart/2008/layout/HorizontalMultiLevelHierarchy"/>
    <dgm:cxn modelId="{2A285E30-AA6F-40A9-88E8-B518C1A19175}" srcId="{526EDA56-B6D3-4F0D-A5FB-6F3CDDC49634}" destId="{5936ED4A-D52B-4C81-A13A-2692EA6DF5DB}" srcOrd="1" destOrd="0" parTransId="{29C898AA-1DB4-44FB-BB4C-CDB4C0F94BEA}" sibTransId="{5E94B75D-C6C1-4695-A308-B4833D0A5FD9}"/>
    <dgm:cxn modelId="{D82AE156-CC39-4059-81CA-D15EA671FC68}" type="presOf" srcId="{5936ED4A-D52B-4C81-A13A-2692EA6DF5DB}" destId="{FCE062B8-6BB9-4575-92A5-14E9E99257BE}" srcOrd="0" destOrd="0" presId="urn:microsoft.com/office/officeart/2008/layout/HorizontalMultiLevelHierarchy"/>
    <dgm:cxn modelId="{C024E9A0-50A5-4DF6-83EA-5C4F58D4CD87}" type="presOf" srcId="{526EDA56-B6D3-4F0D-A5FB-6F3CDDC49634}" destId="{A7F54AA0-F939-4C63-819A-3E6D641D1E8C}" srcOrd="0" destOrd="0" presId="urn:microsoft.com/office/officeart/2008/layout/HorizontalMultiLevelHierarchy"/>
    <dgm:cxn modelId="{682E9075-4858-4656-BD78-AAAAABD55318}" srcId="{5936ED4A-D52B-4C81-A13A-2692EA6DF5DB}" destId="{E7BADF9F-63D7-43B4-89D0-10D9DEDF3E2F}" srcOrd="0" destOrd="0" parTransId="{E1690475-7C42-4C73-863C-4585F22E71F6}" sibTransId="{0FADF7AF-D869-40A6-82A6-4DC451B889D6}"/>
    <dgm:cxn modelId="{432CE5B1-4945-4820-91DD-DF9C0E6F0059}" type="presOf" srcId="{E1690475-7C42-4C73-863C-4585F22E71F6}" destId="{D251208A-BC8B-4F17-844B-43FE28E1A530}" srcOrd="0" destOrd="0" presId="urn:microsoft.com/office/officeart/2008/layout/HorizontalMultiLevelHierarchy"/>
    <dgm:cxn modelId="{D0B6E56B-0B78-4296-85C9-399024BBFE7E}" type="presOf" srcId="{79F03913-B243-4BD2-8B21-6A4705264660}" destId="{846B7744-DBBE-4DE8-B7EB-CA3E028693E3}" srcOrd="1" destOrd="0" presId="urn:microsoft.com/office/officeart/2008/layout/HorizontalMultiLevelHierarchy"/>
    <dgm:cxn modelId="{B1199895-A513-44A1-A3CE-2390F6C675D1}" type="presOf" srcId="{AC1461A6-2102-4270-A9AC-9011635F1E5E}" destId="{24D58771-05C6-47E2-B8FB-F66485317D23}" srcOrd="0" destOrd="0" presId="urn:microsoft.com/office/officeart/2008/layout/HorizontalMultiLevelHierarchy"/>
    <dgm:cxn modelId="{FCE35EAF-D690-4D28-9F1B-024528FBA5AA}" type="presOf" srcId="{6F31BE93-36A3-4203-A217-C6EB5FE51BCC}" destId="{B9FD7E83-D8C0-490B-845E-02EB04A89995}" srcOrd="0" destOrd="0" presId="urn:microsoft.com/office/officeart/2008/layout/HorizontalMultiLevelHierarchy"/>
    <dgm:cxn modelId="{630FE5BF-0700-4286-8EB4-9A641CE6B704}" type="presOf" srcId="{E7BADF9F-63D7-43B4-89D0-10D9DEDF3E2F}" destId="{D4297BC1-17B3-41CC-B2C7-12DB69A4C50B}" srcOrd="0" destOrd="0" presId="urn:microsoft.com/office/officeart/2008/layout/HorizontalMultiLevelHierarchy"/>
    <dgm:cxn modelId="{769F708E-3133-4B73-8F27-C726208FF040}" type="presOf" srcId="{FA0ADB33-DDE3-48BA-A15B-260B38083F14}" destId="{AE6BB59E-1015-4D3C-B97C-F6C6758F5B59}" srcOrd="0" destOrd="0" presId="urn:microsoft.com/office/officeart/2008/layout/HorizontalMultiLevelHierarchy"/>
    <dgm:cxn modelId="{95A2EC63-FA6C-447B-8EF8-0BB774FC350C}" type="presParOf" srcId="{9A031632-AB16-40D9-BC2B-A6BF10E1EF54}" destId="{267D5156-712D-4F77-8A86-BE4BC45F10F7}" srcOrd="0" destOrd="0" presId="urn:microsoft.com/office/officeart/2008/layout/HorizontalMultiLevelHierarchy"/>
    <dgm:cxn modelId="{A758A742-6C74-4619-AA77-D2E9D9AEF22A}" type="presParOf" srcId="{267D5156-712D-4F77-8A86-BE4BC45F10F7}" destId="{A7F54AA0-F939-4C63-819A-3E6D641D1E8C}" srcOrd="0" destOrd="0" presId="urn:microsoft.com/office/officeart/2008/layout/HorizontalMultiLevelHierarchy"/>
    <dgm:cxn modelId="{AF18B0C0-BDF7-490F-95CC-036847DE4F5B}" type="presParOf" srcId="{267D5156-712D-4F77-8A86-BE4BC45F10F7}" destId="{7E5D6ACC-93F7-49B4-8D85-A030FF5070AF}" srcOrd="1" destOrd="0" presId="urn:microsoft.com/office/officeart/2008/layout/HorizontalMultiLevelHierarchy"/>
    <dgm:cxn modelId="{B2581793-73AD-4B83-8034-5AB3D9E1F578}" type="presParOf" srcId="{7E5D6ACC-93F7-49B4-8D85-A030FF5070AF}" destId="{CE61B2BD-9456-44B9-9765-1C4C90263D37}" srcOrd="0" destOrd="0" presId="urn:microsoft.com/office/officeart/2008/layout/HorizontalMultiLevelHierarchy"/>
    <dgm:cxn modelId="{855B3655-8613-4B36-AAA0-819BDE52B97F}" type="presParOf" srcId="{CE61B2BD-9456-44B9-9765-1C4C90263D37}" destId="{2FBAF5D7-0E4C-4CBD-84E2-8B5BA283E5C7}" srcOrd="0" destOrd="0" presId="urn:microsoft.com/office/officeart/2008/layout/HorizontalMultiLevelHierarchy"/>
    <dgm:cxn modelId="{F53A8300-D1C4-4920-98B5-9E2778CABC7F}" type="presParOf" srcId="{7E5D6ACC-93F7-49B4-8D85-A030FF5070AF}" destId="{39CB2FC8-12CB-4308-9443-13972A329353}" srcOrd="1" destOrd="0" presId="urn:microsoft.com/office/officeart/2008/layout/HorizontalMultiLevelHierarchy"/>
    <dgm:cxn modelId="{BB61AF43-C6EA-49FC-83FA-C96D469A96E0}" type="presParOf" srcId="{39CB2FC8-12CB-4308-9443-13972A329353}" destId="{116E0BA8-EA60-4B64-8543-C5D608B1E26E}" srcOrd="0" destOrd="0" presId="urn:microsoft.com/office/officeart/2008/layout/HorizontalMultiLevelHierarchy"/>
    <dgm:cxn modelId="{1CAEECEE-7B43-41ED-8037-63A3375F5929}" type="presParOf" srcId="{39CB2FC8-12CB-4308-9443-13972A329353}" destId="{FB197126-FCFA-4FFE-A2D2-66738F4A9AF8}" srcOrd="1" destOrd="0" presId="urn:microsoft.com/office/officeart/2008/layout/HorizontalMultiLevelHierarchy"/>
    <dgm:cxn modelId="{A67C6FA6-42F7-4573-9B66-9E51CDE04A83}" type="presParOf" srcId="{7E5D6ACC-93F7-49B4-8D85-A030FF5070AF}" destId="{D84BCC52-95B5-4F9C-829A-3FB2197BC250}" srcOrd="2" destOrd="0" presId="urn:microsoft.com/office/officeart/2008/layout/HorizontalMultiLevelHierarchy"/>
    <dgm:cxn modelId="{633ABDE8-9142-40FF-B5DB-3BD113F45CCE}" type="presParOf" srcId="{D84BCC52-95B5-4F9C-829A-3FB2197BC250}" destId="{D4BAD9F7-38BC-4114-9ABA-8C77D71DAB79}" srcOrd="0" destOrd="0" presId="urn:microsoft.com/office/officeart/2008/layout/HorizontalMultiLevelHierarchy"/>
    <dgm:cxn modelId="{34D4DC75-B58B-486B-AFD3-F7BB9D3670F5}" type="presParOf" srcId="{7E5D6ACC-93F7-49B4-8D85-A030FF5070AF}" destId="{268D6AE7-11DC-467F-A707-72C0DE932F43}" srcOrd="3" destOrd="0" presId="urn:microsoft.com/office/officeart/2008/layout/HorizontalMultiLevelHierarchy"/>
    <dgm:cxn modelId="{1878295B-3193-4F56-ADFB-B04AAA036643}" type="presParOf" srcId="{268D6AE7-11DC-467F-A707-72C0DE932F43}" destId="{FCE062B8-6BB9-4575-92A5-14E9E99257BE}" srcOrd="0" destOrd="0" presId="urn:microsoft.com/office/officeart/2008/layout/HorizontalMultiLevelHierarchy"/>
    <dgm:cxn modelId="{E33FF6A7-9328-432D-A138-785C9341131F}" type="presParOf" srcId="{268D6AE7-11DC-467F-A707-72C0DE932F43}" destId="{D72F64AC-DC6B-4565-A79D-166B0EC84A46}" srcOrd="1" destOrd="0" presId="urn:microsoft.com/office/officeart/2008/layout/HorizontalMultiLevelHierarchy"/>
    <dgm:cxn modelId="{D80365E8-151B-4FC6-8238-CEBE48336FAD}" type="presParOf" srcId="{D72F64AC-DC6B-4565-A79D-166B0EC84A46}" destId="{D251208A-BC8B-4F17-844B-43FE28E1A530}" srcOrd="0" destOrd="0" presId="urn:microsoft.com/office/officeart/2008/layout/HorizontalMultiLevelHierarchy"/>
    <dgm:cxn modelId="{B82ECBC8-D313-477C-90A6-8422C5C0BC2C}" type="presParOf" srcId="{D251208A-BC8B-4F17-844B-43FE28E1A530}" destId="{A90EE45B-51C3-4E2B-B2BD-2C1DC2AB5979}" srcOrd="0" destOrd="0" presId="urn:microsoft.com/office/officeart/2008/layout/HorizontalMultiLevelHierarchy"/>
    <dgm:cxn modelId="{C279A4EF-5D01-4255-BB5F-CFAF3E7EA15B}" type="presParOf" srcId="{D72F64AC-DC6B-4565-A79D-166B0EC84A46}" destId="{33ECF4A0-63FD-45F5-B23D-F0B703D437C8}" srcOrd="1" destOrd="0" presId="urn:microsoft.com/office/officeart/2008/layout/HorizontalMultiLevelHierarchy"/>
    <dgm:cxn modelId="{82502049-7455-42B8-B44E-466227B6C086}" type="presParOf" srcId="{33ECF4A0-63FD-45F5-B23D-F0B703D437C8}" destId="{D4297BC1-17B3-41CC-B2C7-12DB69A4C50B}" srcOrd="0" destOrd="0" presId="urn:microsoft.com/office/officeart/2008/layout/HorizontalMultiLevelHierarchy"/>
    <dgm:cxn modelId="{79B7870F-9B2C-4679-98C8-831067897BDB}" type="presParOf" srcId="{33ECF4A0-63FD-45F5-B23D-F0B703D437C8}" destId="{AE836FD2-F3E1-4E5B-AF1A-384C621FA539}" srcOrd="1" destOrd="0" presId="urn:microsoft.com/office/officeart/2008/layout/HorizontalMultiLevelHierarchy"/>
    <dgm:cxn modelId="{94BB58CC-EA51-4BE5-A35A-09B05455222D}" type="presParOf" srcId="{D72F64AC-DC6B-4565-A79D-166B0EC84A46}" destId="{ECDDF17C-A683-49A3-BBE3-36DEF75EEB69}" srcOrd="2" destOrd="0" presId="urn:microsoft.com/office/officeart/2008/layout/HorizontalMultiLevelHierarchy"/>
    <dgm:cxn modelId="{5E4A9BEB-D33E-4591-BB6E-75D196F9FDE3}" type="presParOf" srcId="{ECDDF17C-A683-49A3-BBE3-36DEF75EEB69}" destId="{10DF47EA-893B-4FDA-8B2D-C734ACC8FBBE}" srcOrd="0" destOrd="0" presId="urn:microsoft.com/office/officeart/2008/layout/HorizontalMultiLevelHierarchy"/>
    <dgm:cxn modelId="{F1037ED9-CA76-4D76-93AF-2F765E329D22}" type="presParOf" srcId="{D72F64AC-DC6B-4565-A79D-166B0EC84A46}" destId="{0E2C324C-58D0-40B9-AA91-1CD92A12F356}" srcOrd="3" destOrd="0" presId="urn:microsoft.com/office/officeart/2008/layout/HorizontalMultiLevelHierarchy"/>
    <dgm:cxn modelId="{828BDF73-7073-4568-991A-8E2FE4375B92}" type="presParOf" srcId="{0E2C324C-58D0-40B9-AA91-1CD92A12F356}" destId="{32B40EDA-25A2-4322-9EEA-8C5B918AD6EA}" srcOrd="0" destOrd="0" presId="urn:microsoft.com/office/officeart/2008/layout/HorizontalMultiLevelHierarchy"/>
    <dgm:cxn modelId="{5FCA41F4-B94E-4FA7-8A9D-A18E6DBA2429}" type="presParOf" srcId="{0E2C324C-58D0-40B9-AA91-1CD92A12F356}" destId="{1313B786-D99B-4323-876A-C68F34E0555F}" srcOrd="1" destOrd="0" presId="urn:microsoft.com/office/officeart/2008/layout/HorizontalMultiLevelHierarchy"/>
    <dgm:cxn modelId="{82E13E4E-F69F-43BB-8C36-77F4C8B7E740}" type="presParOf" srcId="{1313B786-D99B-4323-876A-C68F34E0555F}" destId="{12229B31-42CD-4577-9E2B-4998A50781E0}" srcOrd="0" destOrd="0" presId="urn:microsoft.com/office/officeart/2008/layout/HorizontalMultiLevelHierarchy"/>
    <dgm:cxn modelId="{1391B4BB-E5E2-4770-B6D3-FB8047901AF9}" type="presParOf" srcId="{12229B31-42CD-4577-9E2B-4998A50781E0}" destId="{846B7744-DBBE-4DE8-B7EB-CA3E028693E3}" srcOrd="0" destOrd="0" presId="urn:microsoft.com/office/officeart/2008/layout/HorizontalMultiLevelHierarchy"/>
    <dgm:cxn modelId="{CDC6C58F-2C00-4782-ADDD-FA503214F532}" type="presParOf" srcId="{1313B786-D99B-4323-876A-C68F34E0555F}" destId="{B72BFA74-87DA-493D-ABD8-C128A1890760}" srcOrd="1" destOrd="0" presId="urn:microsoft.com/office/officeart/2008/layout/HorizontalMultiLevelHierarchy"/>
    <dgm:cxn modelId="{1DF5563B-8903-4471-85C1-FDF54D984866}" type="presParOf" srcId="{B72BFA74-87DA-493D-ABD8-C128A1890760}" destId="{AE6BB59E-1015-4D3C-B97C-F6C6758F5B59}" srcOrd="0" destOrd="0" presId="urn:microsoft.com/office/officeart/2008/layout/HorizontalMultiLevelHierarchy"/>
    <dgm:cxn modelId="{411E778E-F161-41EC-B161-2B02206384DE}" type="presParOf" srcId="{B72BFA74-87DA-493D-ABD8-C128A1890760}" destId="{8E361293-D6F3-43D1-A865-D144B715E069}" srcOrd="1" destOrd="0" presId="urn:microsoft.com/office/officeart/2008/layout/HorizontalMultiLevelHierarchy"/>
    <dgm:cxn modelId="{150D6B60-C67A-4E73-AA46-FF3BE6CD083B}" type="presParOf" srcId="{1313B786-D99B-4323-876A-C68F34E0555F}" destId="{24D58771-05C6-47E2-B8FB-F66485317D23}" srcOrd="2" destOrd="0" presId="urn:microsoft.com/office/officeart/2008/layout/HorizontalMultiLevelHierarchy"/>
    <dgm:cxn modelId="{E75C64C7-77D9-43DA-8406-38297C24A006}" type="presParOf" srcId="{24D58771-05C6-47E2-B8FB-F66485317D23}" destId="{FB9E609F-F3ED-4B2E-8F65-E92A42F75153}" srcOrd="0" destOrd="0" presId="urn:microsoft.com/office/officeart/2008/layout/HorizontalMultiLevelHierarchy"/>
    <dgm:cxn modelId="{81BAD605-9319-45F9-B43A-514AC6076CAB}" type="presParOf" srcId="{1313B786-D99B-4323-876A-C68F34E0555F}" destId="{F3416990-A707-48FF-9A21-7011087CF3CE}" srcOrd="3" destOrd="0" presId="urn:microsoft.com/office/officeart/2008/layout/HorizontalMultiLevelHierarchy"/>
    <dgm:cxn modelId="{A6A35BC8-7B84-44BA-B9E2-4868C0F9DB9B}" type="presParOf" srcId="{F3416990-A707-48FF-9A21-7011087CF3CE}" destId="{B9FD7E83-D8C0-490B-845E-02EB04A89995}" srcOrd="0" destOrd="0" presId="urn:microsoft.com/office/officeart/2008/layout/HorizontalMultiLevelHierarchy"/>
    <dgm:cxn modelId="{A88AA0C4-9DEC-429C-985C-774C4D4BB53F}" type="presParOf" srcId="{F3416990-A707-48FF-9A21-7011087CF3CE}" destId="{8A7D6162-3065-48DF-8D6E-275D633CDDC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E35BB8-7A33-4D17-B27C-FDBBF1E25E9B}" type="doc">
      <dgm:prSet loTypeId="urn:microsoft.com/office/officeart/2005/8/layout/hList6" loCatId="list" qsTypeId="urn:microsoft.com/office/officeart/2005/8/quickstyle/simple3" qsCatId="simple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629520EF-9EB2-4709-89B0-59020B0D7D03}">
      <dgm:prSet/>
      <dgm:spPr/>
      <dgm:t>
        <a:bodyPr/>
        <a:lstStyle/>
        <a:p>
          <a:pPr rtl="0"/>
          <a:r>
            <a:rPr lang="ru-RU" smtClean="0"/>
            <a:t>Преимущества: </a:t>
          </a:r>
          <a:endParaRPr lang="ru-RU"/>
        </a:p>
      </dgm:t>
    </dgm:pt>
    <dgm:pt modelId="{E96E9AF4-C9E9-4657-93D6-36D20BCF9543}" type="parTrans" cxnId="{35B7BE0A-6910-43C9-BAB5-6494F58EEB65}">
      <dgm:prSet/>
      <dgm:spPr/>
      <dgm:t>
        <a:bodyPr/>
        <a:lstStyle/>
        <a:p>
          <a:endParaRPr lang="ru-RU"/>
        </a:p>
      </dgm:t>
    </dgm:pt>
    <dgm:pt modelId="{0086BF3E-A86D-4875-BC37-8F8DE2966D10}" type="sibTrans" cxnId="{35B7BE0A-6910-43C9-BAB5-6494F58EEB65}">
      <dgm:prSet/>
      <dgm:spPr/>
      <dgm:t>
        <a:bodyPr/>
        <a:lstStyle/>
        <a:p>
          <a:endParaRPr lang="ru-RU"/>
        </a:p>
      </dgm:t>
    </dgm:pt>
    <dgm:pt modelId="{93FF2D03-6599-4DF6-9C54-B8629AD2FE88}">
      <dgm:prSet/>
      <dgm:spPr/>
      <dgm:t>
        <a:bodyPr/>
        <a:lstStyle/>
        <a:p>
          <a:pPr rtl="0"/>
          <a:r>
            <a:rPr lang="ru-RU" smtClean="0"/>
            <a:t>компенсация за услуги, которые и так оказываем, за дело, которое и так делаем;</a:t>
          </a:r>
          <a:endParaRPr lang="ru-RU"/>
        </a:p>
      </dgm:t>
    </dgm:pt>
    <dgm:pt modelId="{6673D378-614B-4BB8-BFF8-C607ECEEDA68}" type="parTrans" cxnId="{A106ED67-07FC-4968-83C6-8EC5D5D5EE9E}">
      <dgm:prSet/>
      <dgm:spPr/>
      <dgm:t>
        <a:bodyPr/>
        <a:lstStyle/>
        <a:p>
          <a:endParaRPr lang="ru-RU"/>
        </a:p>
      </dgm:t>
    </dgm:pt>
    <dgm:pt modelId="{1DCA2B63-7479-4CA4-868A-2C82D98BC6C0}" type="sibTrans" cxnId="{A106ED67-07FC-4968-83C6-8EC5D5D5EE9E}">
      <dgm:prSet/>
      <dgm:spPr/>
      <dgm:t>
        <a:bodyPr/>
        <a:lstStyle/>
        <a:p>
          <a:endParaRPr lang="ru-RU"/>
        </a:p>
      </dgm:t>
    </dgm:pt>
    <dgm:pt modelId="{69AFD15E-741F-44C8-990D-3A98E4C37EF7}">
      <dgm:prSet/>
      <dgm:spPr/>
      <dgm:t>
        <a:bodyPr/>
        <a:lstStyle/>
        <a:p>
          <a:pPr rtl="0"/>
          <a:r>
            <a:rPr lang="ru-RU" smtClean="0"/>
            <a:t>Дополнительный источник финансирования; </a:t>
          </a:r>
          <a:endParaRPr lang="ru-RU"/>
        </a:p>
      </dgm:t>
    </dgm:pt>
    <dgm:pt modelId="{34FBFF62-BAA9-41B9-95F7-E2E8B5FF88C9}" type="parTrans" cxnId="{E93F8BF6-727D-41B3-8E2B-97175B09A281}">
      <dgm:prSet/>
      <dgm:spPr/>
      <dgm:t>
        <a:bodyPr/>
        <a:lstStyle/>
        <a:p>
          <a:endParaRPr lang="ru-RU"/>
        </a:p>
      </dgm:t>
    </dgm:pt>
    <dgm:pt modelId="{F30D275F-E37C-41D3-AF81-31BB9D416B6A}" type="sibTrans" cxnId="{E93F8BF6-727D-41B3-8E2B-97175B09A281}">
      <dgm:prSet/>
      <dgm:spPr/>
      <dgm:t>
        <a:bodyPr/>
        <a:lstStyle/>
        <a:p>
          <a:endParaRPr lang="ru-RU"/>
        </a:p>
      </dgm:t>
    </dgm:pt>
    <dgm:pt modelId="{3177CE5E-0C4A-479E-8B43-97D7B597C65E}">
      <dgm:prSet/>
      <dgm:spPr/>
      <dgm:t>
        <a:bodyPr/>
        <a:lstStyle/>
        <a:p>
          <a:pPr rtl="0"/>
          <a:r>
            <a:rPr lang="ru-RU" smtClean="0"/>
            <a:t>Расширение возможностей; </a:t>
          </a:r>
          <a:endParaRPr lang="ru-RU"/>
        </a:p>
      </dgm:t>
    </dgm:pt>
    <dgm:pt modelId="{D448B561-0828-4AD4-A8F2-BC584FFDCE58}" type="parTrans" cxnId="{F1043FBB-D0F1-426A-84B3-5E87921312E3}">
      <dgm:prSet/>
      <dgm:spPr/>
      <dgm:t>
        <a:bodyPr/>
        <a:lstStyle/>
        <a:p>
          <a:endParaRPr lang="ru-RU"/>
        </a:p>
      </dgm:t>
    </dgm:pt>
    <dgm:pt modelId="{93190A96-3D1D-4F16-BC12-12C8E1CE20D7}" type="sibTrans" cxnId="{F1043FBB-D0F1-426A-84B3-5E87921312E3}">
      <dgm:prSet/>
      <dgm:spPr/>
      <dgm:t>
        <a:bodyPr/>
        <a:lstStyle/>
        <a:p>
          <a:endParaRPr lang="ru-RU"/>
        </a:p>
      </dgm:t>
    </dgm:pt>
    <dgm:pt modelId="{C2C6F4F3-5C4C-4D7F-BBA9-93717D4985A2}">
      <dgm:prSet/>
      <dgm:spPr/>
      <dgm:t>
        <a:bodyPr/>
        <a:lstStyle/>
        <a:p>
          <a:pPr rtl="0"/>
          <a:r>
            <a:rPr lang="ru-RU" smtClean="0"/>
            <a:t>Официальное трудоустройство для тех, кто трудится в НКО </a:t>
          </a:r>
          <a:endParaRPr lang="ru-RU"/>
        </a:p>
      </dgm:t>
    </dgm:pt>
    <dgm:pt modelId="{14EBFAB0-0332-4D16-B3DB-15B172500546}" type="parTrans" cxnId="{FF03CDF7-2156-45D5-A7F5-89C08B8CDB97}">
      <dgm:prSet/>
      <dgm:spPr/>
      <dgm:t>
        <a:bodyPr/>
        <a:lstStyle/>
        <a:p>
          <a:endParaRPr lang="ru-RU"/>
        </a:p>
      </dgm:t>
    </dgm:pt>
    <dgm:pt modelId="{687C3EA3-55E9-4872-BA63-FF2D86B23067}" type="sibTrans" cxnId="{FF03CDF7-2156-45D5-A7F5-89C08B8CDB97}">
      <dgm:prSet/>
      <dgm:spPr/>
      <dgm:t>
        <a:bodyPr/>
        <a:lstStyle/>
        <a:p>
          <a:endParaRPr lang="ru-RU"/>
        </a:p>
      </dgm:t>
    </dgm:pt>
    <dgm:pt modelId="{C644DE98-854A-447B-82E9-5ABEDD21E889}">
      <dgm:prSet/>
      <dgm:spPr/>
      <dgm:t>
        <a:bodyPr/>
        <a:lstStyle/>
        <a:p>
          <a:pPr rtl="0"/>
          <a:r>
            <a:rPr lang="ru-RU" smtClean="0"/>
            <a:t>Недостатки: </a:t>
          </a:r>
          <a:endParaRPr lang="ru-RU"/>
        </a:p>
      </dgm:t>
    </dgm:pt>
    <dgm:pt modelId="{F8557926-A190-48A0-B684-4D0ECE22166F}" type="parTrans" cxnId="{19AAE800-BF4E-4CA9-8F5D-D79EF18AF7E3}">
      <dgm:prSet/>
      <dgm:spPr/>
      <dgm:t>
        <a:bodyPr/>
        <a:lstStyle/>
        <a:p>
          <a:endParaRPr lang="ru-RU"/>
        </a:p>
      </dgm:t>
    </dgm:pt>
    <dgm:pt modelId="{3FCC4611-1D73-49B7-A426-40CCA8C66606}" type="sibTrans" cxnId="{19AAE800-BF4E-4CA9-8F5D-D79EF18AF7E3}">
      <dgm:prSet/>
      <dgm:spPr/>
      <dgm:t>
        <a:bodyPr/>
        <a:lstStyle/>
        <a:p>
          <a:endParaRPr lang="ru-RU"/>
        </a:p>
      </dgm:t>
    </dgm:pt>
    <dgm:pt modelId="{0D2AFE6E-2814-4963-87C2-2E4D923438C6}">
      <dgm:prSet/>
      <dgm:spPr/>
      <dgm:t>
        <a:bodyPr/>
        <a:lstStyle/>
        <a:p>
          <a:pPr rtl="0"/>
          <a:r>
            <a:rPr lang="ru-RU" smtClean="0"/>
            <a:t>Значительная открытость; </a:t>
          </a:r>
          <a:endParaRPr lang="ru-RU"/>
        </a:p>
      </dgm:t>
    </dgm:pt>
    <dgm:pt modelId="{1E5ADF2F-648A-4227-A3D4-3AB87BA55AD0}" type="parTrans" cxnId="{E7E88A4C-F91B-4E22-B122-FB5772601BCA}">
      <dgm:prSet/>
      <dgm:spPr/>
      <dgm:t>
        <a:bodyPr/>
        <a:lstStyle/>
        <a:p>
          <a:endParaRPr lang="ru-RU"/>
        </a:p>
      </dgm:t>
    </dgm:pt>
    <dgm:pt modelId="{B9943460-6975-488A-99D1-A355FB16ED83}" type="sibTrans" cxnId="{E7E88A4C-F91B-4E22-B122-FB5772601BCA}">
      <dgm:prSet/>
      <dgm:spPr/>
      <dgm:t>
        <a:bodyPr/>
        <a:lstStyle/>
        <a:p>
          <a:endParaRPr lang="ru-RU"/>
        </a:p>
      </dgm:t>
    </dgm:pt>
    <dgm:pt modelId="{378B3BB6-F5D4-4F59-A4F3-3F717311E9DD}">
      <dgm:prSet/>
      <dgm:spPr/>
      <dgm:t>
        <a:bodyPr/>
        <a:lstStyle/>
        <a:p>
          <a:pPr rtl="0"/>
          <a:r>
            <a:rPr lang="ru-RU" smtClean="0"/>
            <a:t>Ответственность перед государством за предоставление сведений; </a:t>
          </a:r>
          <a:endParaRPr lang="ru-RU"/>
        </a:p>
      </dgm:t>
    </dgm:pt>
    <dgm:pt modelId="{1A852C59-CD03-48D0-B42C-161F8F9D90B4}" type="parTrans" cxnId="{65A959F3-EDE8-42E2-93A2-C842B4A547A7}">
      <dgm:prSet/>
      <dgm:spPr/>
      <dgm:t>
        <a:bodyPr/>
        <a:lstStyle/>
        <a:p>
          <a:endParaRPr lang="ru-RU"/>
        </a:p>
      </dgm:t>
    </dgm:pt>
    <dgm:pt modelId="{1F3CC0B3-2552-4B5B-BA3A-B988A32E4335}" type="sibTrans" cxnId="{65A959F3-EDE8-42E2-93A2-C842B4A547A7}">
      <dgm:prSet/>
      <dgm:spPr/>
      <dgm:t>
        <a:bodyPr/>
        <a:lstStyle/>
        <a:p>
          <a:endParaRPr lang="ru-RU"/>
        </a:p>
      </dgm:t>
    </dgm:pt>
    <dgm:pt modelId="{9C7931E3-8A4F-4765-87AF-A3BE847B5970}">
      <dgm:prSet/>
      <dgm:spPr/>
      <dgm:t>
        <a:bodyPr/>
        <a:lstStyle/>
        <a:p>
          <a:pPr rtl="0"/>
          <a:r>
            <a:rPr lang="ru-RU" smtClean="0"/>
            <a:t>Значительная регулярная и внеочередная отчетность; </a:t>
          </a:r>
          <a:endParaRPr lang="ru-RU"/>
        </a:p>
      </dgm:t>
    </dgm:pt>
    <dgm:pt modelId="{3C31B719-E8B8-4489-B344-DEAB824059C3}" type="parTrans" cxnId="{BCE29E00-966F-4632-805E-BD278A5CE902}">
      <dgm:prSet/>
      <dgm:spPr/>
      <dgm:t>
        <a:bodyPr/>
        <a:lstStyle/>
        <a:p>
          <a:endParaRPr lang="ru-RU"/>
        </a:p>
      </dgm:t>
    </dgm:pt>
    <dgm:pt modelId="{FC87F273-E157-4F85-88A9-F3CC86222F67}" type="sibTrans" cxnId="{BCE29E00-966F-4632-805E-BD278A5CE902}">
      <dgm:prSet/>
      <dgm:spPr/>
      <dgm:t>
        <a:bodyPr/>
        <a:lstStyle/>
        <a:p>
          <a:endParaRPr lang="ru-RU"/>
        </a:p>
      </dgm:t>
    </dgm:pt>
    <dgm:pt modelId="{266BF9F7-E683-4BF6-A76C-AB45BF1B8C13}">
      <dgm:prSet/>
      <dgm:spPr/>
      <dgm:t>
        <a:bodyPr/>
        <a:lstStyle/>
        <a:p>
          <a:pPr rtl="0"/>
          <a:r>
            <a:rPr lang="ru-RU" smtClean="0"/>
            <a:t>Увеличение документооборота, объёма работы с бумагами, документами. </a:t>
          </a:r>
          <a:endParaRPr lang="ru-RU"/>
        </a:p>
      </dgm:t>
    </dgm:pt>
    <dgm:pt modelId="{EFB75CC0-6056-4346-8611-C69EA7E26FFA}" type="parTrans" cxnId="{191C774C-8D86-485B-8AF5-BBDD8299A181}">
      <dgm:prSet/>
      <dgm:spPr/>
      <dgm:t>
        <a:bodyPr/>
        <a:lstStyle/>
        <a:p>
          <a:endParaRPr lang="ru-RU"/>
        </a:p>
      </dgm:t>
    </dgm:pt>
    <dgm:pt modelId="{77AE38DE-1655-4E20-AA6C-91B6BCEA2826}" type="sibTrans" cxnId="{191C774C-8D86-485B-8AF5-BBDD8299A181}">
      <dgm:prSet/>
      <dgm:spPr/>
      <dgm:t>
        <a:bodyPr/>
        <a:lstStyle/>
        <a:p>
          <a:endParaRPr lang="ru-RU"/>
        </a:p>
      </dgm:t>
    </dgm:pt>
    <dgm:pt modelId="{A706B45A-E481-4C37-92CD-17608634B535}" type="pres">
      <dgm:prSet presAssocID="{48E35BB8-7A33-4D17-B27C-FDBBF1E25E9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35BD54F-2F92-409C-AB49-9A7CD64872C7}" type="pres">
      <dgm:prSet presAssocID="{629520EF-9EB2-4709-89B0-59020B0D7D03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99C81F-7F35-428D-B1FA-C21695DE230C}" type="pres">
      <dgm:prSet presAssocID="{0086BF3E-A86D-4875-BC37-8F8DE2966D10}" presName="sibTrans" presStyleCnt="0"/>
      <dgm:spPr/>
    </dgm:pt>
    <dgm:pt modelId="{B5D226D1-C081-45C8-9DD7-D7CB2C977E72}" type="pres">
      <dgm:prSet presAssocID="{C644DE98-854A-447B-82E9-5ABEDD21E889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F03CDF7-2156-45D5-A7F5-89C08B8CDB97}" srcId="{629520EF-9EB2-4709-89B0-59020B0D7D03}" destId="{C2C6F4F3-5C4C-4D7F-BBA9-93717D4985A2}" srcOrd="3" destOrd="0" parTransId="{14EBFAB0-0332-4D16-B3DB-15B172500546}" sibTransId="{687C3EA3-55E9-4872-BA63-FF2D86B23067}"/>
    <dgm:cxn modelId="{191C774C-8D86-485B-8AF5-BBDD8299A181}" srcId="{C644DE98-854A-447B-82E9-5ABEDD21E889}" destId="{266BF9F7-E683-4BF6-A76C-AB45BF1B8C13}" srcOrd="3" destOrd="0" parTransId="{EFB75CC0-6056-4346-8611-C69EA7E26FFA}" sibTransId="{77AE38DE-1655-4E20-AA6C-91B6BCEA2826}"/>
    <dgm:cxn modelId="{674CE1CF-C5DB-42F6-8473-7B52737BA2C2}" type="presOf" srcId="{9C7931E3-8A4F-4765-87AF-A3BE847B5970}" destId="{B5D226D1-C081-45C8-9DD7-D7CB2C977E72}" srcOrd="0" destOrd="3" presId="urn:microsoft.com/office/officeart/2005/8/layout/hList6"/>
    <dgm:cxn modelId="{2C927D75-C927-4910-9809-C31528334409}" type="presOf" srcId="{93FF2D03-6599-4DF6-9C54-B8629AD2FE88}" destId="{035BD54F-2F92-409C-AB49-9A7CD64872C7}" srcOrd="0" destOrd="1" presId="urn:microsoft.com/office/officeart/2005/8/layout/hList6"/>
    <dgm:cxn modelId="{19AAE800-BF4E-4CA9-8F5D-D79EF18AF7E3}" srcId="{48E35BB8-7A33-4D17-B27C-FDBBF1E25E9B}" destId="{C644DE98-854A-447B-82E9-5ABEDD21E889}" srcOrd="1" destOrd="0" parTransId="{F8557926-A190-48A0-B684-4D0ECE22166F}" sibTransId="{3FCC4611-1D73-49B7-A426-40CCA8C66606}"/>
    <dgm:cxn modelId="{365B7135-A737-4E9C-9E29-06239F069193}" type="presOf" srcId="{C2C6F4F3-5C4C-4D7F-BBA9-93717D4985A2}" destId="{035BD54F-2F92-409C-AB49-9A7CD64872C7}" srcOrd="0" destOrd="4" presId="urn:microsoft.com/office/officeart/2005/8/layout/hList6"/>
    <dgm:cxn modelId="{65A959F3-EDE8-42E2-93A2-C842B4A547A7}" srcId="{C644DE98-854A-447B-82E9-5ABEDD21E889}" destId="{378B3BB6-F5D4-4F59-A4F3-3F717311E9DD}" srcOrd="1" destOrd="0" parTransId="{1A852C59-CD03-48D0-B42C-161F8F9D90B4}" sibTransId="{1F3CC0B3-2552-4B5B-BA3A-B988A32E4335}"/>
    <dgm:cxn modelId="{4193D725-E602-4592-BF9E-7443D9859D36}" type="presOf" srcId="{266BF9F7-E683-4BF6-A76C-AB45BF1B8C13}" destId="{B5D226D1-C081-45C8-9DD7-D7CB2C977E72}" srcOrd="0" destOrd="4" presId="urn:microsoft.com/office/officeart/2005/8/layout/hList6"/>
    <dgm:cxn modelId="{4766BE05-0DA7-4E6B-A3B3-08720D43995A}" type="presOf" srcId="{378B3BB6-F5D4-4F59-A4F3-3F717311E9DD}" destId="{B5D226D1-C081-45C8-9DD7-D7CB2C977E72}" srcOrd="0" destOrd="2" presId="urn:microsoft.com/office/officeart/2005/8/layout/hList6"/>
    <dgm:cxn modelId="{35B7BE0A-6910-43C9-BAB5-6494F58EEB65}" srcId="{48E35BB8-7A33-4D17-B27C-FDBBF1E25E9B}" destId="{629520EF-9EB2-4709-89B0-59020B0D7D03}" srcOrd="0" destOrd="0" parTransId="{E96E9AF4-C9E9-4657-93D6-36D20BCF9543}" sibTransId="{0086BF3E-A86D-4875-BC37-8F8DE2966D10}"/>
    <dgm:cxn modelId="{8FD62E16-4C03-4125-A520-B11B805B7480}" type="presOf" srcId="{69AFD15E-741F-44C8-990D-3A98E4C37EF7}" destId="{035BD54F-2F92-409C-AB49-9A7CD64872C7}" srcOrd="0" destOrd="2" presId="urn:microsoft.com/office/officeart/2005/8/layout/hList6"/>
    <dgm:cxn modelId="{BCE29E00-966F-4632-805E-BD278A5CE902}" srcId="{C644DE98-854A-447B-82E9-5ABEDD21E889}" destId="{9C7931E3-8A4F-4765-87AF-A3BE847B5970}" srcOrd="2" destOrd="0" parTransId="{3C31B719-E8B8-4489-B344-DEAB824059C3}" sibTransId="{FC87F273-E157-4F85-88A9-F3CC86222F67}"/>
    <dgm:cxn modelId="{2EC29156-1DF1-46E4-BD66-C870837F61AB}" type="presOf" srcId="{C644DE98-854A-447B-82E9-5ABEDD21E889}" destId="{B5D226D1-C081-45C8-9DD7-D7CB2C977E72}" srcOrd="0" destOrd="0" presId="urn:microsoft.com/office/officeart/2005/8/layout/hList6"/>
    <dgm:cxn modelId="{1A975ED4-D54C-4551-B2A1-6DB84027A51D}" type="presOf" srcId="{48E35BB8-7A33-4D17-B27C-FDBBF1E25E9B}" destId="{A706B45A-E481-4C37-92CD-17608634B535}" srcOrd="0" destOrd="0" presId="urn:microsoft.com/office/officeart/2005/8/layout/hList6"/>
    <dgm:cxn modelId="{E93F8BF6-727D-41B3-8E2B-97175B09A281}" srcId="{629520EF-9EB2-4709-89B0-59020B0D7D03}" destId="{69AFD15E-741F-44C8-990D-3A98E4C37EF7}" srcOrd="1" destOrd="0" parTransId="{34FBFF62-BAA9-41B9-95F7-E2E8B5FF88C9}" sibTransId="{F30D275F-E37C-41D3-AF81-31BB9D416B6A}"/>
    <dgm:cxn modelId="{F4638053-385E-40EF-9A53-53FEE02735AD}" type="presOf" srcId="{629520EF-9EB2-4709-89B0-59020B0D7D03}" destId="{035BD54F-2F92-409C-AB49-9A7CD64872C7}" srcOrd="0" destOrd="0" presId="urn:microsoft.com/office/officeart/2005/8/layout/hList6"/>
    <dgm:cxn modelId="{08BFC7D1-8F05-4ED5-9829-3BCC0A4417B3}" type="presOf" srcId="{0D2AFE6E-2814-4963-87C2-2E4D923438C6}" destId="{B5D226D1-C081-45C8-9DD7-D7CB2C977E72}" srcOrd="0" destOrd="1" presId="urn:microsoft.com/office/officeart/2005/8/layout/hList6"/>
    <dgm:cxn modelId="{AEB23FF4-0659-44E9-8F2A-142F866C5940}" type="presOf" srcId="{3177CE5E-0C4A-479E-8B43-97D7B597C65E}" destId="{035BD54F-2F92-409C-AB49-9A7CD64872C7}" srcOrd="0" destOrd="3" presId="urn:microsoft.com/office/officeart/2005/8/layout/hList6"/>
    <dgm:cxn modelId="{E7E88A4C-F91B-4E22-B122-FB5772601BCA}" srcId="{C644DE98-854A-447B-82E9-5ABEDD21E889}" destId="{0D2AFE6E-2814-4963-87C2-2E4D923438C6}" srcOrd="0" destOrd="0" parTransId="{1E5ADF2F-648A-4227-A3D4-3AB87BA55AD0}" sibTransId="{B9943460-6975-488A-99D1-A355FB16ED83}"/>
    <dgm:cxn modelId="{F1043FBB-D0F1-426A-84B3-5E87921312E3}" srcId="{629520EF-9EB2-4709-89B0-59020B0D7D03}" destId="{3177CE5E-0C4A-479E-8B43-97D7B597C65E}" srcOrd="2" destOrd="0" parTransId="{D448B561-0828-4AD4-A8F2-BC584FFDCE58}" sibTransId="{93190A96-3D1D-4F16-BC12-12C8E1CE20D7}"/>
    <dgm:cxn modelId="{A106ED67-07FC-4968-83C6-8EC5D5D5EE9E}" srcId="{629520EF-9EB2-4709-89B0-59020B0D7D03}" destId="{93FF2D03-6599-4DF6-9C54-B8629AD2FE88}" srcOrd="0" destOrd="0" parTransId="{6673D378-614B-4BB8-BFF8-C607ECEEDA68}" sibTransId="{1DCA2B63-7479-4CA4-868A-2C82D98BC6C0}"/>
    <dgm:cxn modelId="{EC2C326E-F857-4922-94C6-FA5F3637C287}" type="presParOf" srcId="{A706B45A-E481-4C37-92CD-17608634B535}" destId="{035BD54F-2F92-409C-AB49-9A7CD64872C7}" srcOrd="0" destOrd="0" presId="urn:microsoft.com/office/officeart/2005/8/layout/hList6"/>
    <dgm:cxn modelId="{8476B8F4-C3D6-4BBF-8563-D80EDFBE3DED}" type="presParOf" srcId="{A706B45A-E481-4C37-92CD-17608634B535}" destId="{7599C81F-7F35-428D-B1FA-C21695DE230C}" srcOrd="1" destOrd="0" presId="urn:microsoft.com/office/officeart/2005/8/layout/hList6"/>
    <dgm:cxn modelId="{7E08F5B5-F133-403A-B552-57474FE7D693}" type="presParOf" srcId="{A706B45A-E481-4C37-92CD-17608634B535}" destId="{B5D226D1-C081-45C8-9DD7-D7CB2C977E72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C0B261B-2EA7-4F76-9AC5-09FDDB5D0930}" type="doc">
      <dgm:prSet loTypeId="urn:microsoft.com/office/officeart/2008/layout/LinedList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ru-RU"/>
        </a:p>
      </dgm:t>
    </dgm:pt>
    <dgm:pt modelId="{92EBE9B4-6A30-4849-B0F1-67324A43A958}">
      <dgm:prSet/>
      <dgm:spPr/>
      <dgm:t>
        <a:bodyPr/>
        <a:lstStyle/>
        <a:p>
          <a:pPr rtl="0"/>
          <a:r>
            <a:rPr lang="ru-RU" dirty="0" smtClean="0"/>
            <a:t>В соответствии со ст. 25 Федеральным Законом №442 «Об основах социального обслуживания граждан в Российской Федерации» от 28.12.2013г. , в каждом субъекте нашей страны существует </a:t>
          </a:r>
          <a:r>
            <a:rPr lang="ru-RU" b="1" i="1" dirty="0" smtClean="0"/>
            <a:t>реестр поставщиков социальных услуг</a:t>
          </a:r>
          <a:r>
            <a:rPr lang="ru-RU" i="1" dirty="0" smtClean="0"/>
            <a:t>,  который представляет собой электронную базу, публикуемую в открытом доступе в интернете, куда заносятся основные данные о поставщиках социальных услуг</a:t>
          </a:r>
          <a:r>
            <a:rPr lang="ru-RU" dirty="0" smtClean="0"/>
            <a:t>, а именно:</a:t>
          </a:r>
          <a:endParaRPr lang="ru-RU" dirty="0"/>
        </a:p>
      </dgm:t>
    </dgm:pt>
    <dgm:pt modelId="{FA7A67DA-997D-427F-801E-5CEC7552A8C4}" type="parTrans" cxnId="{0C5D21BD-59A7-4F67-BBED-41D1B1E908A0}">
      <dgm:prSet/>
      <dgm:spPr/>
      <dgm:t>
        <a:bodyPr/>
        <a:lstStyle/>
        <a:p>
          <a:endParaRPr lang="ru-RU"/>
        </a:p>
      </dgm:t>
    </dgm:pt>
    <dgm:pt modelId="{404F8902-C693-4502-9D89-5BE4F83BEFA4}" type="sibTrans" cxnId="{0C5D21BD-59A7-4F67-BBED-41D1B1E908A0}">
      <dgm:prSet/>
      <dgm:spPr/>
      <dgm:t>
        <a:bodyPr/>
        <a:lstStyle/>
        <a:p>
          <a:endParaRPr lang="ru-RU"/>
        </a:p>
      </dgm:t>
    </dgm:pt>
    <dgm:pt modelId="{90DAF2E9-CC9E-48D5-9E35-3436C282E7C6}">
      <dgm:prSet/>
      <dgm:spPr/>
      <dgm:t>
        <a:bodyPr/>
        <a:lstStyle/>
        <a:p>
          <a:pPr rtl="0"/>
          <a:r>
            <a:rPr lang="ru-RU" smtClean="0"/>
            <a:t>название и регистрационный номер организации, являющийся поставщиком социальных услуг;</a:t>
          </a:r>
          <a:endParaRPr lang="ru-RU"/>
        </a:p>
      </dgm:t>
    </dgm:pt>
    <dgm:pt modelId="{301DF691-9648-44BB-9101-66FB784D1D99}" type="parTrans" cxnId="{D4D92A38-8010-4C93-850D-7E45D3CC3F30}">
      <dgm:prSet/>
      <dgm:spPr/>
      <dgm:t>
        <a:bodyPr/>
        <a:lstStyle/>
        <a:p>
          <a:endParaRPr lang="ru-RU"/>
        </a:p>
      </dgm:t>
    </dgm:pt>
    <dgm:pt modelId="{6ED3008D-3BFA-4508-A25D-E131CB1BFBDF}" type="sibTrans" cxnId="{D4D92A38-8010-4C93-850D-7E45D3CC3F30}">
      <dgm:prSet/>
      <dgm:spPr/>
      <dgm:t>
        <a:bodyPr/>
        <a:lstStyle/>
        <a:p>
          <a:endParaRPr lang="ru-RU"/>
        </a:p>
      </dgm:t>
    </dgm:pt>
    <dgm:pt modelId="{A3B91808-90C0-48DD-961B-85DF6146760A}">
      <dgm:prSet/>
      <dgm:spPr/>
      <dgm:t>
        <a:bodyPr/>
        <a:lstStyle/>
        <a:p>
          <a:pPr rtl="0"/>
          <a:r>
            <a:rPr lang="ru-RU" dirty="0" smtClean="0"/>
            <a:t>дата государственной регистрации юридического лица;</a:t>
          </a:r>
          <a:endParaRPr lang="ru-RU" dirty="0"/>
        </a:p>
      </dgm:t>
    </dgm:pt>
    <dgm:pt modelId="{12623627-F7B2-4E0B-93C3-CA15C4052BBD}" type="parTrans" cxnId="{E99E954F-006C-4A23-BED0-5AF1CD372AF8}">
      <dgm:prSet/>
      <dgm:spPr/>
      <dgm:t>
        <a:bodyPr/>
        <a:lstStyle/>
        <a:p>
          <a:endParaRPr lang="ru-RU"/>
        </a:p>
      </dgm:t>
    </dgm:pt>
    <dgm:pt modelId="{1D86320B-AC0B-4077-9977-63FC288A7983}" type="sibTrans" cxnId="{E99E954F-006C-4A23-BED0-5AF1CD372AF8}">
      <dgm:prSet/>
      <dgm:spPr/>
      <dgm:t>
        <a:bodyPr/>
        <a:lstStyle/>
        <a:p>
          <a:endParaRPr lang="ru-RU"/>
        </a:p>
      </dgm:t>
    </dgm:pt>
    <dgm:pt modelId="{A20F6AEC-1DE0-4D22-949B-10EB62CC69D5}">
      <dgm:prSet/>
      <dgm:spPr/>
      <dgm:t>
        <a:bodyPr/>
        <a:lstStyle/>
        <a:p>
          <a:pPr rtl="0"/>
          <a:r>
            <a:rPr lang="ru-RU" smtClean="0"/>
            <a:t>организационно-правовая форма поставщика социальных услуг (то есть указано является ли организация частным или государственным юридическим лицом);</a:t>
          </a:r>
          <a:endParaRPr lang="ru-RU"/>
        </a:p>
      </dgm:t>
    </dgm:pt>
    <dgm:pt modelId="{8AE894D0-9AD6-4ACF-A58A-311C7C740D50}" type="parTrans" cxnId="{72705F56-B0D5-43B2-BEEF-57B0D3159027}">
      <dgm:prSet/>
      <dgm:spPr/>
      <dgm:t>
        <a:bodyPr/>
        <a:lstStyle/>
        <a:p>
          <a:endParaRPr lang="ru-RU"/>
        </a:p>
      </dgm:t>
    </dgm:pt>
    <dgm:pt modelId="{FBC6D026-7B43-425D-88BD-3CFC349603C1}" type="sibTrans" cxnId="{72705F56-B0D5-43B2-BEEF-57B0D3159027}">
      <dgm:prSet/>
      <dgm:spPr/>
      <dgm:t>
        <a:bodyPr/>
        <a:lstStyle/>
        <a:p>
          <a:endParaRPr lang="ru-RU"/>
        </a:p>
      </dgm:t>
    </dgm:pt>
    <dgm:pt modelId="{89F1E7BE-7A01-43B8-8EB9-B31E7CBD9DF3}">
      <dgm:prSet/>
      <dgm:spPr/>
      <dgm:t>
        <a:bodyPr/>
        <a:lstStyle/>
        <a:p>
          <a:pPr rtl="0"/>
          <a:r>
            <a:rPr lang="ru-RU" smtClean="0"/>
            <a:t>полный адрес, контактный телефон и  адрес электронной почты поставщика социальных услуг;</a:t>
          </a:r>
          <a:endParaRPr lang="ru-RU"/>
        </a:p>
      </dgm:t>
    </dgm:pt>
    <dgm:pt modelId="{2E615039-AD61-4826-A937-1EBB9CB7E94F}" type="parTrans" cxnId="{F49CCB22-F0F3-4F0B-8E72-1E34A068FED8}">
      <dgm:prSet/>
      <dgm:spPr/>
      <dgm:t>
        <a:bodyPr/>
        <a:lstStyle/>
        <a:p>
          <a:endParaRPr lang="ru-RU"/>
        </a:p>
      </dgm:t>
    </dgm:pt>
    <dgm:pt modelId="{C79403D1-5B04-42EE-AD8F-080854883105}" type="sibTrans" cxnId="{F49CCB22-F0F3-4F0B-8E72-1E34A068FED8}">
      <dgm:prSet/>
      <dgm:spPr/>
      <dgm:t>
        <a:bodyPr/>
        <a:lstStyle/>
        <a:p>
          <a:endParaRPr lang="ru-RU"/>
        </a:p>
      </dgm:t>
    </dgm:pt>
    <dgm:pt modelId="{95099D7F-3250-472B-ABD5-1EB6764B955C}">
      <dgm:prSet/>
      <dgm:spPr/>
      <dgm:t>
        <a:bodyPr/>
        <a:lstStyle/>
        <a:p>
          <a:pPr rtl="0"/>
          <a:r>
            <a:rPr lang="ru-RU" smtClean="0"/>
            <a:t>фамилия, имя, отчество руководителя компании – поставщика социальных услуг;</a:t>
          </a:r>
          <a:endParaRPr lang="ru-RU"/>
        </a:p>
      </dgm:t>
    </dgm:pt>
    <dgm:pt modelId="{B2E5CC44-DDBD-47DD-B8E3-A2CF965F7DF0}" type="parTrans" cxnId="{2539601E-EB1D-4042-8558-95CA6335DCA6}">
      <dgm:prSet/>
      <dgm:spPr/>
      <dgm:t>
        <a:bodyPr/>
        <a:lstStyle/>
        <a:p>
          <a:endParaRPr lang="ru-RU"/>
        </a:p>
      </dgm:t>
    </dgm:pt>
    <dgm:pt modelId="{3BDA61BA-8AB0-4EC0-BADA-083AB4D715B6}" type="sibTrans" cxnId="{2539601E-EB1D-4042-8558-95CA6335DCA6}">
      <dgm:prSet/>
      <dgm:spPr/>
      <dgm:t>
        <a:bodyPr/>
        <a:lstStyle/>
        <a:p>
          <a:endParaRPr lang="ru-RU"/>
        </a:p>
      </dgm:t>
    </dgm:pt>
    <dgm:pt modelId="{28069A09-2016-4C51-A026-E3905F882B9E}">
      <dgm:prSet/>
      <dgm:spPr/>
      <dgm:t>
        <a:bodyPr/>
        <a:lstStyle/>
        <a:p>
          <a:pPr rtl="0"/>
          <a:r>
            <a:rPr lang="ru-RU" dirty="0" smtClean="0"/>
            <a:t>информация о государственной лицензии, выданной поставщику социальных услуг и информация о результатах проведенных государственных проверок;</a:t>
          </a:r>
          <a:endParaRPr lang="ru-RU" dirty="0"/>
        </a:p>
      </dgm:t>
    </dgm:pt>
    <dgm:pt modelId="{BD5FCB15-7258-47B6-BA52-9DA604488B88}" type="parTrans" cxnId="{2E4D0A3E-081C-4681-8A4A-31A5418F71E0}">
      <dgm:prSet/>
      <dgm:spPr/>
      <dgm:t>
        <a:bodyPr/>
        <a:lstStyle/>
        <a:p>
          <a:endParaRPr lang="ru-RU"/>
        </a:p>
      </dgm:t>
    </dgm:pt>
    <dgm:pt modelId="{F5B07498-570B-4853-ABE6-5DDAADCCC508}" type="sibTrans" cxnId="{2E4D0A3E-081C-4681-8A4A-31A5418F71E0}">
      <dgm:prSet/>
      <dgm:spPr/>
      <dgm:t>
        <a:bodyPr/>
        <a:lstStyle/>
        <a:p>
          <a:endParaRPr lang="ru-RU"/>
        </a:p>
      </dgm:t>
    </dgm:pt>
    <dgm:pt modelId="{C99FA5F5-8FF9-4737-BC90-D796AF22C58D}">
      <dgm:prSet/>
      <dgm:spPr/>
      <dgm:t>
        <a:bodyPr/>
        <a:lstStyle/>
        <a:p>
          <a:pPr rtl="0"/>
          <a:r>
            <a:rPr lang="ru-RU" smtClean="0"/>
            <a:t>перечень предоставляемых социальных услуг по формам социального обслуживания и видам социальных услуг и сведения о формах социального обслуживания;</a:t>
          </a:r>
          <a:endParaRPr lang="ru-RU"/>
        </a:p>
      </dgm:t>
    </dgm:pt>
    <dgm:pt modelId="{3054CD23-1328-4DE8-9902-82D46821B9C2}" type="parTrans" cxnId="{7690673A-685B-4401-B7E5-70AEA9AAEDA5}">
      <dgm:prSet/>
      <dgm:spPr/>
      <dgm:t>
        <a:bodyPr/>
        <a:lstStyle/>
        <a:p>
          <a:endParaRPr lang="ru-RU"/>
        </a:p>
      </dgm:t>
    </dgm:pt>
    <dgm:pt modelId="{EEB40C56-9283-4B5B-B8F2-36D7580285B5}" type="sibTrans" cxnId="{7690673A-685B-4401-B7E5-70AEA9AAEDA5}">
      <dgm:prSet/>
      <dgm:spPr/>
      <dgm:t>
        <a:bodyPr/>
        <a:lstStyle/>
        <a:p>
          <a:endParaRPr lang="ru-RU"/>
        </a:p>
      </dgm:t>
    </dgm:pt>
    <dgm:pt modelId="{58DD0D7E-99E4-487A-A965-5F696E42F03B}">
      <dgm:prSet/>
      <dgm:spPr/>
      <dgm:t>
        <a:bodyPr/>
        <a:lstStyle/>
        <a:p>
          <a:pPr rtl="0"/>
          <a:r>
            <a:rPr lang="ru-RU" smtClean="0"/>
            <a:t>тарифы на предоставляемые социальные услуги по формам социального обслуживания и видам социальных услуг;</a:t>
          </a:r>
          <a:endParaRPr lang="ru-RU"/>
        </a:p>
      </dgm:t>
    </dgm:pt>
    <dgm:pt modelId="{81E1A5DF-5D32-441E-97CF-24E8A4671118}" type="parTrans" cxnId="{3967C87D-7837-43DE-86D9-6688C389C251}">
      <dgm:prSet/>
      <dgm:spPr/>
      <dgm:t>
        <a:bodyPr/>
        <a:lstStyle/>
        <a:p>
          <a:endParaRPr lang="ru-RU"/>
        </a:p>
      </dgm:t>
    </dgm:pt>
    <dgm:pt modelId="{2EAED91F-8AD9-45E6-B6D4-48E7B7CE06D6}" type="sibTrans" cxnId="{3967C87D-7837-43DE-86D9-6688C389C251}">
      <dgm:prSet/>
      <dgm:spPr/>
      <dgm:t>
        <a:bodyPr/>
        <a:lstStyle/>
        <a:p>
          <a:endParaRPr lang="ru-RU"/>
        </a:p>
      </dgm:t>
    </dgm:pt>
    <dgm:pt modelId="{A281521B-F211-49EC-9B68-1990E00CF7C9}">
      <dgm:prSet/>
      <dgm:spPr/>
      <dgm:t>
        <a:bodyPr/>
        <a:lstStyle/>
        <a:p>
          <a:pPr rtl="0"/>
          <a:r>
            <a:rPr lang="ru-RU" smtClean="0"/>
            <a:t>информация об общем количестве мест и о наличии свободных мест, для приема граждан;</a:t>
          </a:r>
          <a:endParaRPr lang="ru-RU"/>
        </a:p>
      </dgm:t>
    </dgm:pt>
    <dgm:pt modelId="{6E7B00C8-8CFB-451C-AE44-AE9F2DB7275E}" type="parTrans" cxnId="{65B0E298-22D6-44F6-9469-2C4EA2C482F4}">
      <dgm:prSet/>
      <dgm:spPr/>
      <dgm:t>
        <a:bodyPr/>
        <a:lstStyle/>
        <a:p>
          <a:endParaRPr lang="ru-RU"/>
        </a:p>
      </dgm:t>
    </dgm:pt>
    <dgm:pt modelId="{90D5B774-3AF4-4605-80E8-522B38459CD3}" type="sibTrans" cxnId="{65B0E298-22D6-44F6-9469-2C4EA2C482F4}">
      <dgm:prSet/>
      <dgm:spPr/>
      <dgm:t>
        <a:bodyPr/>
        <a:lstStyle/>
        <a:p>
          <a:endParaRPr lang="ru-RU"/>
        </a:p>
      </dgm:t>
    </dgm:pt>
    <dgm:pt modelId="{E8826420-4A6A-49F1-9423-9554CAA81C94}">
      <dgm:prSet/>
      <dgm:spPr/>
      <dgm:t>
        <a:bodyPr/>
        <a:lstStyle/>
        <a:p>
          <a:pPr rtl="0"/>
          <a:r>
            <a:rPr lang="ru-RU" smtClean="0"/>
            <a:t>информация об условиях предоставления социальных услуг;</a:t>
          </a:r>
          <a:endParaRPr lang="ru-RU"/>
        </a:p>
      </dgm:t>
    </dgm:pt>
    <dgm:pt modelId="{BB000493-9381-4914-8146-FDF0248615E2}" type="parTrans" cxnId="{0CC116C3-2D86-4A6F-A677-C600A51ABD1E}">
      <dgm:prSet/>
      <dgm:spPr/>
      <dgm:t>
        <a:bodyPr/>
        <a:lstStyle/>
        <a:p>
          <a:endParaRPr lang="ru-RU"/>
        </a:p>
      </dgm:t>
    </dgm:pt>
    <dgm:pt modelId="{E41AE448-C505-4D13-A1C9-8D802194DE66}" type="sibTrans" cxnId="{0CC116C3-2D86-4A6F-A677-C600A51ABD1E}">
      <dgm:prSet/>
      <dgm:spPr/>
      <dgm:t>
        <a:bodyPr/>
        <a:lstStyle/>
        <a:p>
          <a:endParaRPr lang="ru-RU"/>
        </a:p>
      </dgm:t>
    </dgm:pt>
    <dgm:pt modelId="{4863D87F-0D15-423F-A0C8-4C06831ED95F}">
      <dgm:prSet/>
      <dgm:spPr/>
      <dgm:t>
        <a:bodyPr/>
        <a:lstStyle/>
        <a:p>
          <a:pPr rtl="0"/>
          <a:r>
            <a:rPr lang="ru-RU" smtClean="0"/>
            <a:t>информация об опыте работы поставщика социальных услуг;</a:t>
          </a:r>
          <a:endParaRPr lang="ru-RU"/>
        </a:p>
      </dgm:t>
    </dgm:pt>
    <dgm:pt modelId="{200A6927-9F67-489B-8C49-39143B0FFBE5}" type="parTrans" cxnId="{0BEB11EA-1BAC-4546-981F-5CEED2B718C1}">
      <dgm:prSet/>
      <dgm:spPr/>
      <dgm:t>
        <a:bodyPr/>
        <a:lstStyle/>
        <a:p>
          <a:endParaRPr lang="ru-RU"/>
        </a:p>
      </dgm:t>
    </dgm:pt>
    <dgm:pt modelId="{0DE152FB-437D-4CAE-98B9-B308858B9526}" type="sibTrans" cxnId="{0BEB11EA-1BAC-4546-981F-5CEED2B718C1}">
      <dgm:prSet/>
      <dgm:spPr/>
      <dgm:t>
        <a:bodyPr/>
        <a:lstStyle/>
        <a:p>
          <a:endParaRPr lang="ru-RU"/>
        </a:p>
      </dgm:t>
    </dgm:pt>
    <dgm:pt modelId="{D2875D6A-351F-427D-924E-664608A6406C}">
      <dgm:prSet/>
      <dgm:spPr/>
      <dgm:t>
        <a:bodyPr/>
        <a:lstStyle/>
        <a:p>
          <a:pPr rtl="0"/>
          <a:r>
            <a:rPr lang="ru-RU" smtClean="0"/>
            <a:t>а также иная дополнительная информация, помогающая гражданам принять решение при выборе поставщика социальных услуг.</a:t>
          </a:r>
          <a:endParaRPr lang="ru-RU"/>
        </a:p>
      </dgm:t>
    </dgm:pt>
    <dgm:pt modelId="{D52BBA67-F213-4F1E-A6E5-472B141C444E}" type="parTrans" cxnId="{66004B36-EE01-47D9-9954-3B921448D862}">
      <dgm:prSet/>
      <dgm:spPr/>
      <dgm:t>
        <a:bodyPr/>
        <a:lstStyle/>
        <a:p>
          <a:endParaRPr lang="ru-RU"/>
        </a:p>
      </dgm:t>
    </dgm:pt>
    <dgm:pt modelId="{32D6138F-8988-4310-BF91-A1CC52349413}" type="sibTrans" cxnId="{66004B36-EE01-47D9-9954-3B921448D862}">
      <dgm:prSet/>
      <dgm:spPr/>
      <dgm:t>
        <a:bodyPr/>
        <a:lstStyle/>
        <a:p>
          <a:endParaRPr lang="ru-RU"/>
        </a:p>
      </dgm:t>
    </dgm:pt>
    <dgm:pt modelId="{62CE5532-C416-46C3-8380-07E74ADF10D7}" type="pres">
      <dgm:prSet presAssocID="{AC0B261B-2EA7-4F76-9AC5-09FDDB5D093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A9B72256-2FFC-4AC7-A222-46C2F84C6782}" type="pres">
      <dgm:prSet presAssocID="{92EBE9B4-6A30-4849-B0F1-67324A43A958}" presName="thickLine" presStyleLbl="alignNode1" presStyleIdx="0" presStyleCnt="1"/>
      <dgm:spPr/>
    </dgm:pt>
    <dgm:pt modelId="{47F7FD1D-A952-4598-97AD-9A1E9A55707F}" type="pres">
      <dgm:prSet presAssocID="{92EBE9B4-6A30-4849-B0F1-67324A43A958}" presName="horz1" presStyleCnt="0"/>
      <dgm:spPr/>
    </dgm:pt>
    <dgm:pt modelId="{9CE43E5A-5492-4CEF-B21C-4DD8C3C08F1A}" type="pres">
      <dgm:prSet presAssocID="{92EBE9B4-6A30-4849-B0F1-67324A43A958}" presName="tx1" presStyleLbl="revTx" presStyleIdx="0" presStyleCnt="13"/>
      <dgm:spPr/>
      <dgm:t>
        <a:bodyPr/>
        <a:lstStyle/>
        <a:p>
          <a:endParaRPr lang="ru-RU"/>
        </a:p>
      </dgm:t>
    </dgm:pt>
    <dgm:pt modelId="{C8F1CABC-D7FB-454E-8EB0-96E5292206F4}" type="pres">
      <dgm:prSet presAssocID="{92EBE9B4-6A30-4849-B0F1-67324A43A958}" presName="vert1" presStyleCnt="0"/>
      <dgm:spPr/>
    </dgm:pt>
    <dgm:pt modelId="{216A9435-0F0D-4E37-A775-8483CFDA0E66}" type="pres">
      <dgm:prSet presAssocID="{90DAF2E9-CC9E-48D5-9E35-3436C282E7C6}" presName="vertSpace2a" presStyleCnt="0"/>
      <dgm:spPr/>
    </dgm:pt>
    <dgm:pt modelId="{40EB1E5A-B1B1-4516-9D00-8B00BE9D9396}" type="pres">
      <dgm:prSet presAssocID="{90DAF2E9-CC9E-48D5-9E35-3436C282E7C6}" presName="horz2" presStyleCnt="0"/>
      <dgm:spPr/>
    </dgm:pt>
    <dgm:pt modelId="{A8B616F0-CD9A-4928-8444-DD8E6CA53B39}" type="pres">
      <dgm:prSet presAssocID="{90DAF2E9-CC9E-48D5-9E35-3436C282E7C6}" presName="horzSpace2" presStyleCnt="0"/>
      <dgm:spPr/>
    </dgm:pt>
    <dgm:pt modelId="{9EA22CA1-D256-443C-9959-959770FAF056}" type="pres">
      <dgm:prSet presAssocID="{90DAF2E9-CC9E-48D5-9E35-3436C282E7C6}" presName="tx2" presStyleLbl="revTx" presStyleIdx="1" presStyleCnt="13"/>
      <dgm:spPr/>
      <dgm:t>
        <a:bodyPr/>
        <a:lstStyle/>
        <a:p>
          <a:endParaRPr lang="ru-RU"/>
        </a:p>
      </dgm:t>
    </dgm:pt>
    <dgm:pt modelId="{690D8618-9FB0-4F6B-A15A-4F3FAF667251}" type="pres">
      <dgm:prSet presAssocID="{90DAF2E9-CC9E-48D5-9E35-3436C282E7C6}" presName="vert2" presStyleCnt="0"/>
      <dgm:spPr/>
    </dgm:pt>
    <dgm:pt modelId="{F26B2E68-5108-40FA-ACB8-0739E8DD56E4}" type="pres">
      <dgm:prSet presAssocID="{90DAF2E9-CC9E-48D5-9E35-3436C282E7C6}" presName="thinLine2b" presStyleLbl="callout" presStyleIdx="0" presStyleCnt="12"/>
      <dgm:spPr/>
    </dgm:pt>
    <dgm:pt modelId="{B18D17C1-CF1D-4ED6-A953-1B1183F4324F}" type="pres">
      <dgm:prSet presAssocID="{90DAF2E9-CC9E-48D5-9E35-3436C282E7C6}" presName="vertSpace2b" presStyleCnt="0"/>
      <dgm:spPr/>
    </dgm:pt>
    <dgm:pt modelId="{EDE7D537-CBDF-4061-AE57-73C245E68F86}" type="pres">
      <dgm:prSet presAssocID="{A3B91808-90C0-48DD-961B-85DF6146760A}" presName="horz2" presStyleCnt="0"/>
      <dgm:spPr/>
    </dgm:pt>
    <dgm:pt modelId="{F715F07F-D047-4A57-855F-30EB29731479}" type="pres">
      <dgm:prSet presAssocID="{A3B91808-90C0-48DD-961B-85DF6146760A}" presName="horzSpace2" presStyleCnt="0"/>
      <dgm:spPr/>
    </dgm:pt>
    <dgm:pt modelId="{69E91368-9668-49F8-96BB-2F5421EE8E71}" type="pres">
      <dgm:prSet presAssocID="{A3B91808-90C0-48DD-961B-85DF6146760A}" presName="tx2" presStyleLbl="revTx" presStyleIdx="2" presStyleCnt="13"/>
      <dgm:spPr/>
      <dgm:t>
        <a:bodyPr/>
        <a:lstStyle/>
        <a:p>
          <a:endParaRPr lang="ru-RU"/>
        </a:p>
      </dgm:t>
    </dgm:pt>
    <dgm:pt modelId="{7F952F07-AE3A-4334-820F-52835E38B2EC}" type="pres">
      <dgm:prSet presAssocID="{A3B91808-90C0-48DD-961B-85DF6146760A}" presName="vert2" presStyleCnt="0"/>
      <dgm:spPr/>
    </dgm:pt>
    <dgm:pt modelId="{E1E13D1F-5983-435B-BD02-9872B5A8DE0F}" type="pres">
      <dgm:prSet presAssocID="{A3B91808-90C0-48DD-961B-85DF6146760A}" presName="thinLine2b" presStyleLbl="callout" presStyleIdx="1" presStyleCnt="12"/>
      <dgm:spPr/>
    </dgm:pt>
    <dgm:pt modelId="{5254DB1F-3CE3-44F7-A0DF-7C8F70E5A01D}" type="pres">
      <dgm:prSet presAssocID="{A3B91808-90C0-48DD-961B-85DF6146760A}" presName="vertSpace2b" presStyleCnt="0"/>
      <dgm:spPr/>
    </dgm:pt>
    <dgm:pt modelId="{200BAA3F-F154-499E-A8D6-1FB2C69824FC}" type="pres">
      <dgm:prSet presAssocID="{A20F6AEC-1DE0-4D22-949B-10EB62CC69D5}" presName="horz2" presStyleCnt="0"/>
      <dgm:spPr/>
    </dgm:pt>
    <dgm:pt modelId="{EF62F004-11F9-46CA-8E70-35C12085A476}" type="pres">
      <dgm:prSet presAssocID="{A20F6AEC-1DE0-4D22-949B-10EB62CC69D5}" presName="horzSpace2" presStyleCnt="0"/>
      <dgm:spPr/>
    </dgm:pt>
    <dgm:pt modelId="{94F8E61F-61A4-4A33-8152-B945E175AA9D}" type="pres">
      <dgm:prSet presAssocID="{A20F6AEC-1DE0-4D22-949B-10EB62CC69D5}" presName="tx2" presStyleLbl="revTx" presStyleIdx="3" presStyleCnt="13"/>
      <dgm:spPr/>
      <dgm:t>
        <a:bodyPr/>
        <a:lstStyle/>
        <a:p>
          <a:endParaRPr lang="ru-RU"/>
        </a:p>
      </dgm:t>
    </dgm:pt>
    <dgm:pt modelId="{C9D39DBB-C95D-4045-A21D-E44F07C16A31}" type="pres">
      <dgm:prSet presAssocID="{A20F6AEC-1DE0-4D22-949B-10EB62CC69D5}" presName="vert2" presStyleCnt="0"/>
      <dgm:spPr/>
    </dgm:pt>
    <dgm:pt modelId="{5094897A-0A2A-4683-A0E2-45BB0A5F54C9}" type="pres">
      <dgm:prSet presAssocID="{A20F6AEC-1DE0-4D22-949B-10EB62CC69D5}" presName="thinLine2b" presStyleLbl="callout" presStyleIdx="2" presStyleCnt="12"/>
      <dgm:spPr/>
    </dgm:pt>
    <dgm:pt modelId="{A6035C7D-2FD9-4AD6-B282-1A20230A1725}" type="pres">
      <dgm:prSet presAssocID="{A20F6AEC-1DE0-4D22-949B-10EB62CC69D5}" presName="vertSpace2b" presStyleCnt="0"/>
      <dgm:spPr/>
    </dgm:pt>
    <dgm:pt modelId="{89B7F99E-1F81-41A9-8413-626B5770CAD8}" type="pres">
      <dgm:prSet presAssocID="{89F1E7BE-7A01-43B8-8EB9-B31E7CBD9DF3}" presName="horz2" presStyleCnt="0"/>
      <dgm:spPr/>
    </dgm:pt>
    <dgm:pt modelId="{CD1F8314-DCB0-411F-B5D5-7B7D331646FC}" type="pres">
      <dgm:prSet presAssocID="{89F1E7BE-7A01-43B8-8EB9-B31E7CBD9DF3}" presName="horzSpace2" presStyleCnt="0"/>
      <dgm:spPr/>
    </dgm:pt>
    <dgm:pt modelId="{D57B165F-E15C-466D-8223-A9585E6607E2}" type="pres">
      <dgm:prSet presAssocID="{89F1E7BE-7A01-43B8-8EB9-B31E7CBD9DF3}" presName="tx2" presStyleLbl="revTx" presStyleIdx="4" presStyleCnt="13"/>
      <dgm:spPr/>
      <dgm:t>
        <a:bodyPr/>
        <a:lstStyle/>
        <a:p>
          <a:endParaRPr lang="ru-RU"/>
        </a:p>
      </dgm:t>
    </dgm:pt>
    <dgm:pt modelId="{FA796D17-54E7-4158-9EC3-6091AFF93927}" type="pres">
      <dgm:prSet presAssocID="{89F1E7BE-7A01-43B8-8EB9-B31E7CBD9DF3}" presName="vert2" presStyleCnt="0"/>
      <dgm:spPr/>
    </dgm:pt>
    <dgm:pt modelId="{C4DB7D3A-F510-4014-9A33-0B4DB819C1C8}" type="pres">
      <dgm:prSet presAssocID="{89F1E7BE-7A01-43B8-8EB9-B31E7CBD9DF3}" presName="thinLine2b" presStyleLbl="callout" presStyleIdx="3" presStyleCnt="12"/>
      <dgm:spPr/>
    </dgm:pt>
    <dgm:pt modelId="{F101B638-A09E-4902-B701-616D30AF7463}" type="pres">
      <dgm:prSet presAssocID="{89F1E7BE-7A01-43B8-8EB9-B31E7CBD9DF3}" presName="vertSpace2b" presStyleCnt="0"/>
      <dgm:spPr/>
    </dgm:pt>
    <dgm:pt modelId="{BA2AC508-D081-449B-B5EE-EE3905F86177}" type="pres">
      <dgm:prSet presAssocID="{95099D7F-3250-472B-ABD5-1EB6764B955C}" presName="horz2" presStyleCnt="0"/>
      <dgm:spPr/>
    </dgm:pt>
    <dgm:pt modelId="{A757B7F2-3F9A-4154-9519-02AA1921D4A2}" type="pres">
      <dgm:prSet presAssocID="{95099D7F-3250-472B-ABD5-1EB6764B955C}" presName="horzSpace2" presStyleCnt="0"/>
      <dgm:spPr/>
    </dgm:pt>
    <dgm:pt modelId="{D5069E8D-530E-441E-ACEC-B11083FA4B05}" type="pres">
      <dgm:prSet presAssocID="{95099D7F-3250-472B-ABD5-1EB6764B955C}" presName="tx2" presStyleLbl="revTx" presStyleIdx="5" presStyleCnt="13"/>
      <dgm:spPr/>
      <dgm:t>
        <a:bodyPr/>
        <a:lstStyle/>
        <a:p>
          <a:endParaRPr lang="ru-RU"/>
        </a:p>
      </dgm:t>
    </dgm:pt>
    <dgm:pt modelId="{C0BE7353-8E37-4370-8C6A-FE47A2990934}" type="pres">
      <dgm:prSet presAssocID="{95099D7F-3250-472B-ABD5-1EB6764B955C}" presName="vert2" presStyleCnt="0"/>
      <dgm:spPr/>
    </dgm:pt>
    <dgm:pt modelId="{49E50556-7DE7-4CCA-BD63-0DDE33381D8D}" type="pres">
      <dgm:prSet presAssocID="{95099D7F-3250-472B-ABD5-1EB6764B955C}" presName="thinLine2b" presStyleLbl="callout" presStyleIdx="4" presStyleCnt="12"/>
      <dgm:spPr/>
    </dgm:pt>
    <dgm:pt modelId="{0A594C79-48E6-4140-8D80-589DEC485C4D}" type="pres">
      <dgm:prSet presAssocID="{95099D7F-3250-472B-ABD5-1EB6764B955C}" presName="vertSpace2b" presStyleCnt="0"/>
      <dgm:spPr/>
    </dgm:pt>
    <dgm:pt modelId="{B3E0644E-D468-45CC-92C9-117FE6CA4D9F}" type="pres">
      <dgm:prSet presAssocID="{28069A09-2016-4C51-A026-E3905F882B9E}" presName="horz2" presStyleCnt="0"/>
      <dgm:spPr/>
    </dgm:pt>
    <dgm:pt modelId="{AF7AFDEE-7D64-4E46-A205-6774A6C67565}" type="pres">
      <dgm:prSet presAssocID="{28069A09-2016-4C51-A026-E3905F882B9E}" presName="horzSpace2" presStyleCnt="0"/>
      <dgm:spPr/>
    </dgm:pt>
    <dgm:pt modelId="{DD195992-152A-4BB0-AA0A-0995A02B4E9B}" type="pres">
      <dgm:prSet presAssocID="{28069A09-2016-4C51-A026-E3905F882B9E}" presName="tx2" presStyleLbl="revTx" presStyleIdx="6" presStyleCnt="13"/>
      <dgm:spPr/>
      <dgm:t>
        <a:bodyPr/>
        <a:lstStyle/>
        <a:p>
          <a:endParaRPr lang="ru-RU"/>
        </a:p>
      </dgm:t>
    </dgm:pt>
    <dgm:pt modelId="{35F321CB-FD6A-4764-8B75-660694F634B0}" type="pres">
      <dgm:prSet presAssocID="{28069A09-2016-4C51-A026-E3905F882B9E}" presName="vert2" presStyleCnt="0"/>
      <dgm:spPr/>
    </dgm:pt>
    <dgm:pt modelId="{423444CB-E7D8-4858-9109-87688880E92B}" type="pres">
      <dgm:prSet presAssocID="{28069A09-2016-4C51-A026-E3905F882B9E}" presName="thinLine2b" presStyleLbl="callout" presStyleIdx="5" presStyleCnt="12"/>
      <dgm:spPr/>
    </dgm:pt>
    <dgm:pt modelId="{9404DD6C-51D9-4744-A0A1-B1F1408F0DFC}" type="pres">
      <dgm:prSet presAssocID="{28069A09-2016-4C51-A026-E3905F882B9E}" presName="vertSpace2b" presStyleCnt="0"/>
      <dgm:spPr/>
    </dgm:pt>
    <dgm:pt modelId="{1F486C81-CA6E-419F-8CAA-CFCB1D398115}" type="pres">
      <dgm:prSet presAssocID="{C99FA5F5-8FF9-4737-BC90-D796AF22C58D}" presName="horz2" presStyleCnt="0"/>
      <dgm:spPr/>
    </dgm:pt>
    <dgm:pt modelId="{88298668-B579-4D42-8D37-0BC827701EEA}" type="pres">
      <dgm:prSet presAssocID="{C99FA5F5-8FF9-4737-BC90-D796AF22C58D}" presName="horzSpace2" presStyleCnt="0"/>
      <dgm:spPr/>
    </dgm:pt>
    <dgm:pt modelId="{3B81CE67-645A-48FC-AFF7-C1EE0F16BD23}" type="pres">
      <dgm:prSet presAssocID="{C99FA5F5-8FF9-4737-BC90-D796AF22C58D}" presName="tx2" presStyleLbl="revTx" presStyleIdx="7" presStyleCnt="13"/>
      <dgm:spPr/>
      <dgm:t>
        <a:bodyPr/>
        <a:lstStyle/>
        <a:p>
          <a:endParaRPr lang="ru-RU"/>
        </a:p>
      </dgm:t>
    </dgm:pt>
    <dgm:pt modelId="{FD1C81F7-161B-41A3-84C3-C3731FBD055D}" type="pres">
      <dgm:prSet presAssocID="{C99FA5F5-8FF9-4737-BC90-D796AF22C58D}" presName="vert2" presStyleCnt="0"/>
      <dgm:spPr/>
    </dgm:pt>
    <dgm:pt modelId="{0E4DF493-FC70-491B-AE65-DD8B9805C3C0}" type="pres">
      <dgm:prSet presAssocID="{C99FA5F5-8FF9-4737-BC90-D796AF22C58D}" presName="thinLine2b" presStyleLbl="callout" presStyleIdx="6" presStyleCnt="12"/>
      <dgm:spPr/>
    </dgm:pt>
    <dgm:pt modelId="{28AA0567-E4D8-444A-82E7-1E2039905249}" type="pres">
      <dgm:prSet presAssocID="{C99FA5F5-8FF9-4737-BC90-D796AF22C58D}" presName="vertSpace2b" presStyleCnt="0"/>
      <dgm:spPr/>
    </dgm:pt>
    <dgm:pt modelId="{BC5786B0-DF00-4A7E-8DCF-61BC0F3194FD}" type="pres">
      <dgm:prSet presAssocID="{58DD0D7E-99E4-487A-A965-5F696E42F03B}" presName="horz2" presStyleCnt="0"/>
      <dgm:spPr/>
    </dgm:pt>
    <dgm:pt modelId="{08C0978D-265E-453D-B651-42FD150D8543}" type="pres">
      <dgm:prSet presAssocID="{58DD0D7E-99E4-487A-A965-5F696E42F03B}" presName="horzSpace2" presStyleCnt="0"/>
      <dgm:spPr/>
    </dgm:pt>
    <dgm:pt modelId="{B1DAF5F2-B8D5-4035-81AF-1BFD1236A3E3}" type="pres">
      <dgm:prSet presAssocID="{58DD0D7E-99E4-487A-A965-5F696E42F03B}" presName="tx2" presStyleLbl="revTx" presStyleIdx="8" presStyleCnt="13"/>
      <dgm:spPr/>
      <dgm:t>
        <a:bodyPr/>
        <a:lstStyle/>
        <a:p>
          <a:endParaRPr lang="ru-RU"/>
        </a:p>
      </dgm:t>
    </dgm:pt>
    <dgm:pt modelId="{F6DDCE50-3217-482C-B33B-F2ED4AF66697}" type="pres">
      <dgm:prSet presAssocID="{58DD0D7E-99E4-487A-A965-5F696E42F03B}" presName="vert2" presStyleCnt="0"/>
      <dgm:spPr/>
    </dgm:pt>
    <dgm:pt modelId="{F851946C-A9E9-4977-81BD-A1DD7062B690}" type="pres">
      <dgm:prSet presAssocID="{58DD0D7E-99E4-487A-A965-5F696E42F03B}" presName="thinLine2b" presStyleLbl="callout" presStyleIdx="7" presStyleCnt="12"/>
      <dgm:spPr/>
    </dgm:pt>
    <dgm:pt modelId="{5B21BE1A-0095-46C9-877B-5141FBB277EE}" type="pres">
      <dgm:prSet presAssocID="{58DD0D7E-99E4-487A-A965-5F696E42F03B}" presName="vertSpace2b" presStyleCnt="0"/>
      <dgm:spPr/>
    </dgm:pt>
    <dgm:pt modelId="{2D5863FF-2521-4FAB-A6C6-66B0FE3C49CB}" type="pres">
      <dgm:prSet presAssocID="{A281521B-F211-49EC-9B68-1990E00CF7C9}" presName="horz2" presStyleCnt="0"/>
      <dgm:spPr/>
    </dgm:pt>
    <dgm:pt modelId="{B0CEFD7E-528E-417D-8598-51AD80063998}" type="pres">
      <dgm:prSet presAssocID="{A281521B-F211-49EC-9B68-1990E00CF7C9}" presName="horzSpace2" presStyleCnt="0"/>
      <dgm:spPr/>
    </dgm:pt>
    <dgm:pt modelId="{0064C420-1A28-4310-885F-5BEAC95C7DC8}" type="pres">
      <dgm:prSet presAssocID="{A281521B-F211-49EC-9B68-1990E00CF7C9}" presName="tx2" presStyleLbl="revTx" presStyleIdx="9" presStyleCnt="13"/>
      <dgm:spPr/>
      <dgm:t>
        <a:bodyPr/>
        <a:lstStyle/>
        <a:p>
          <a:endParaRPr lang="ru-RU"/>
        </a:p>
      </dgm:t>
    </dgm:pt>
    <dgm:pt modelId="{D8CDB52A-EF22-45F4-BB82-F4339CA6DB47}" type="pres">
      <dgm:prSet presAssocID="{A281521B-F211-49EC-9B68-1990E00CF7C9}" presName="vert2" presStyleCnt="0"/>
      <dgm:spPr/>
    </dgm:pt>
    <dgm:pt modelId="{4AEA6941-3EA6-4FBF-9FE5-CA39422C487E}" type="pres">
      <dgm:prSet presAssocID="{A281521B-F211-49EC-9B68-1990E00CF7C9}" presName="thinLine2b" presStyleLbl="callout" presStyleIdx="8" presStyleCnt="12"/>
      <dgm:spPr/>
    </dgm:pt>
    <dgm:pt modelId="{89E5D944-7A97-4218-AD34-55BCF1DFCF83}" type="pres">
      <dgm:prSet presAssocID="{A281521B-F211-49EC-9B68-1990E00CF7C9}" presName="vertSpace2b" presStyleCnt="0"/>
      <dgm:spPr/>
    </dgm:pt>
    <dgm:pt modelId="{54E63A8A-C12F-459D-9D6D-1C4414B3E009}" type="pres">
      <dgm:prSet presAssocID="{E8826420-4A6A-49F1-9423-9554CAA81C94}" presName="horz2" presStyleCnt="0"/>
      <dgm:spPr/>
    </dgm:pt>
    <dgm:pt modelId="{8FF194EF-9773-4DCE-8CA1-F3F2503479B8}" type="pres">
      <dgm:prSet presAssocID="{E8826420-4A6A-49F1-9423-9554CAA81C94}" presName="horzSpace2" presStyleCnt="0"/>
      <dgm:spPr/>
    </dgm:pt>
    <dgm:pt modelId="{0B800A30-D4DF-4E98-B9BF-C7495D0561A5}" type="pres">
      <dgm:prSet presAssocID="{E8826420-4A6A-49F1-9423-9554CAA81C94}" presName="tx2" presStyleLbl="revTx" presStyleIdx="10" presStyleCnt="13"/>
      <dgm:spPr/>
      <dgm:t>
        <a:bodyPr/>
        <a:lstStyle/>
        <a:p>
          <a:endParaRPr lang="ru-RU"/>
        </a:p>
      </dgm:t>
    </dgm:pt>
    <dgm:pt modelId="{5F38461C-F65C-4CC2-92A8-79824AADFED0}" type="pres">
      <dgm:prSet presAssocID="{E8826420-4A6A-49F1-9423-9554CAA81C94}" presName="vert2" presStyleCnt="0"/>
      <dgm:spPr/>
    </dgm:pt>
    <dgm:pt modelId="{088E01F3-6117-4AA1-A1A1-A222E7F1BE82}" type="pres">
      <dgm:prSet presAssocID="{E8826420-4A6A-49F1-9423-9554CAA81C94}" presName="thinLine2b" presStyleLbl="callout" presStyleIdx="9" presStyleCnt="12"/>
      <dgm:spPr/>
    </dgm:pt>
    <dgm:pt modelId="{FB2E16A0-3CB2-4988-AB3E-80CF4A983E51}" type="pres">
      <dgm:prSet presAssocID="{E8826420-4A6A-49F1-9423-9554CAA81C94}" presName="vertSpace2b" presStyleCnt="0"/>
      <dgm:spPr/>
    </dgm:pt>
    <dgm:pt modelId="{8ED35490-5478-4F09-8E42-8F2B69F11424}" type="pres">
      <dgm:prSet presAssocID="{4863D87F-0D15-423F-A0C8-4C06831ED95F}" presName="horz2" presStyleCnt="0"/>
      <dgm:spPr/>
    </dgm:pt>
    <dgm:pt modelId="{B534C57C-5C6E-480B-80CD-00244AA02D0D}" type="pres">
      <dgm:prSet presAssocID="{4863D87F-0D15-423F-A0C8-4C06831ED95F}" presName="horzSpace2" presStyleCnt="0"/>
      <dgm:spPr/>
    </dgm:pt>
    <dgm:pt modelId="{B30DE04F-421D-478F-9392-7ECEA25A615C}" type="pres">
      <dgm:prSet presAssocID="{4863D87F-0D15-423F-A0C8-4C06831ED95F}" presName="tx2" presStyleLbl="revTx" presStyleIdx="11" presStyleCnt="13"/>
      <dgm:spPr/>
      <dgm:t>
        <a:bodyPr/>
        <a:lstStyle/>
        <a:p>
          <a:endParaRPr lang="ru-RU"/>
        </a:p>
      </dgm:t>
    </dgm:pt>
    <dgm:pt modelId="{0029E303-7214-49B4-9906-060BE32C823C}" type="pres">
      <dgm:prSet presAssocID="{4863D87F-0D15-423F-A0C8-4C06831ED95F}" presName="vert2" presStyleCnt="0"/>
      <dgm:spPr/>
    </dgm:pt>
    <dgm:pt modelId="{C31F9240-F260-48C4-9FE8-F20660D48489}" type="pres">
      <dgm:prSet presAssocID="{4863D87F-0D15-423F-A0C8-4C06831ED95F}" presName="thinLine2b" presStyleLbl="callout" presStyleIdx="10" presStyleCnt="12"/>
      <dgm:spPr/>
    </dgm:pt>
    <dgm:pt modelId="{802F1830-B415-41FD-8E79-4D830A56A6F6}" type="pres">
      <dgm:prSet presAssocID="{4863D87F-0D15-423F-A0C8-4C06831ED95F}" presName="vertSpace2b" presStyleCnt="0"/>
      <dgm:spPr/>
    </dgm:pt>
    <dgm:pt modelId="{63BC5F88-A01A-4D2C-8A04-FB8E8526AF65}" type="pres">
      <dgm:prSet presAssocID="{D2875D6A-351F-427D-924E-664608A6406C}" presName="horz2" presStyleCnt="0"/>
      <dgm:spPr/>
    </dgm:pt>
    <dgm:pt modelId="{64FB3889-B7E9-417D-AC80-7B6A4D2B2A4A}" type="pres">
      <dgm:prSet presAssocID="{D2875D6A-351F-427D-924E-664608A6406C}" presName="horzSpace2" presStyleCnt="0"/>
      <dgm:spPr/>
    </dgm:pt>
    <dgm:pt modelId="{1C1EBF48-0B49-45EE-8C94-E731E4F406AB}" type="pres">
      <dgm:prSet presAssocID="{D2875D6A-351F-427D-924E-664608A6406C}" presName="tx2" presStyleLbl="revTx" presStyleIdx="12" presStyleCnt="13"/>
      <dgm:spPr/>
      <dgm:t>
        <a:bodyPr/>
        <a:lstStyle/>
        <a:p>
          <a:endParaRPr lang="ru-RU"/>
        </a:p>
      </dgm:t>
    </dgm:pt>
    <dgm:pt modelId="{EF288649-5931-4B21-B752-EDCCFF66A0A6}" type="pres">
      <dgm:prSet presAssocID="{D2875D6A-351F-427D-924E-664608A6406C}" presName="vert2" presStyleCnt="0"/>
      <dgm:spPr/>
    </dgm:pt>
    <dgm:pt modelId="{B01EC0D7-C02B-49FF-9F8D-6ED742029ACE}" type="pres">
      <dgm:prSet presAssocID="{D2875D6A-351F-427D-924E-664608A6406C}" presName="thinLine2b" presStyleLbl="callout" presStyleIdx="11" presStyleCnt="12"/>
      <dgm:spPr/>
    </dgm:pt>
    <dgm:pt modelId="{7900EBDC-0599-41DB-AB38-E5AE33EEE85E}" type="pres">
      <dgm:prSet presAssocID="{D2875D6A-351F-427D-924E-664608A6406C}" presName="vertSpace2b" presStyleCnt="0"/>
      <dgm:spPr/>
    </dgm:pt>
  </dgm:ptLst>
  <dgm:cxnLst>
    <dgm:cxn modelId="{3967C87D-7837-43DE-86D9-6688C389C251}" srcId="{92EBE9B4-6A30-4849-B0F1-67324A43A958}" destId="{58DD0D7E-99E4-487A-A965-5F696E42F03B}" srcOrd="7" destOrd="0" parTransId="{81E1A5DF-5D32-441E-97CF-24E8A4671118}" sibTransId="{2EAED91F-8AD9-45E6-B6D4-48E7B7CE06D6}"/>
    <dgm:cxn modelId="{66004B36-EE01-47D9-9954-3B921448D862}" srcId="{92EBE9B4-6A30-4849-B0F1-67324A43A958}" destId="{D2875D6A-351F-427D-924E-664608A6406C}" srcOrd="11" destOrd="0" parTransId="{D52BBA67-F213-4F1E-A6E5-472B141C444E}" sibTransId="{32D6138F-8988-4310-BF91-A1CC52349413}"/>
    <dgm:cxn modelId="{A9D8E218-53A9-43B1-8885-527130005B20}" type="presOf" srcId="{C99FA5F5-8FF9-4737-BC90-D796AF22C58D}" destId="{3B81CE67-645A-48FC-AFF7-C1EE0F16BD23}" srcOrd="0" destOrd="0" presId="urn:microsoft.com/office/officeart/2008/layout/LinedList"/>
    <dgm:cxn modelId="{E99E954F-006C-4A23-BED0-5AF1CD372AF8}" srcId="{92EBE9B4-6A30-4849-B0F1-67324A43A958}" destId="{A3B91808-90C0-48DD-961B-85DF6146760A}" srcOrd="1" destOrd="0" parTransId="{12623627-F7B2-4E0B-93C3-CA15C4052BBD}" sibTransId="{1D86320B-AC0B-4077-9977-63FC288A7983}"/>
    <dgm:cxn modelId="{2A7719A3-44F2-4764-ABD6-637334770802}" type="presOf" srcId="{95099D7F-3250-472B-ABD5-1EB6764B955C}" destId="{D5069E8D-530E-441E-ACEC-B11083FA4B05}" srcOrd="0" destOrd="0" presId="urn:microsoft.com/office/officeart/2008/layout/LinedList"/>
    <dgm:cxn modelId="{2E8F5698-0A3D-4DB9-A406-7E2C6F7085A7}" type="presOf" srcId="{58DD0D7E-99E4-487A-A965-5F696E42F03B}" destId="{B1DAF5F2-B8D5-4035-81AF-1BFD1236A3E3}" srcOrd="0" destOrd="0" presId="urn:microsoft.com/office/officeart/2008/layout/LinedList"/>
    <dgm:cxn modelId="{63DC726C-CCC7-4DFE-9673-A6B991946EBF}" type="presOf" srcId="{4863D87F-0D15-423F-A0C8-4C06831ED95F}" destId="{B30DE04F-421D-478F-9392-7ECEA25A615C}" srcOrd="0" destOrd="0" presId="urn:microsoft.com/office/officeart/2008/layout/LinedList"/>
    <dgm:cxn modelId="{6362EDEA-581F-4A95-B18D-27D68CE28098}" type="presOf" srcId="{D2875D6A-351F-427D-924E-664608A6406C}" destId="{1C1EBF48-0B49-45EE-8C94-E731E4F406AB}" srcOrd="0" destOrd="0" presId="urn:microsoft.com/office/officeart/2008/layout/LinedList"/>
    <dgm:cxn modelId="{0C5D21BD-59A7-4F67-BBED-41D1B1E908A0}" srcId="{AC0B261B-2EA7-4F76-9AC5-09FDDB5D0930}" destId="{92EBE9B4-6A30-4849-B0F1-67324A43A958}" srcOrd="0" destOrd="0" parTransId="{FA7A67DA-997D-427F-801E-5CEC7552A8C4}" sibTransId="{404F8902-C693-4502-9D89-5BE4F83BEFA4}"/>
    <dgm:cxn modelId="{F00CFA97-6645-40AD-8036-BA24E0E0261A}" type="presOf" srcId="{AC0B261B-2EA7-4F76-9AC5-09FDDB5D0930}" destId="{62CE5532-C416-46C3-8380-07E74ADF10D7}" srcOrd="0" destOrd="0" presId="urn:microsoft.com/office/officeart/2008/layout/LinedList"/>
    <dgm:cxn modelId="{CA6C34DE-4F96-4557-9D91-E774AC22761E}" type="presOf" srcId="{A20F6AEC-1DE0-4D22-949B-10EB62CC69D5}" destId="{94F8E61F-61A4-4A33-8152-B945E175AA9D}" srcOrd="0" destOrd="0" presId="urn:microsoft.com/office/officeart/2008/layout/LinedList"/>
    <dgm:cxn modelId="{2539601E-EB1D-4042-8558-95CA6335DCA6}" srcId="{92EBE9B4-6A30-4849-B0F1-67324A43A958}" destId="{95099D7F-3250-472B-ABD5-1EB6764B955C}" srcOrd="4" destOrd="0" parTransId="{B2E5CC44-DDBD-47DD-B8E3-A2CF965F7DF0}" sibTransId="{3BDA61BA-8AB0-4EC0-BADA-083AB4D715B6}"/>
    <dgm:cxn modelId="{7690673A-685B-4401-B7E5-70AEA9AAEDA5}" srcId="{92EBE9B4-6A30-4849-B0F1-67324A43A958}" destId="{C99FA5F5-8FF9-4737-BC90-D796AF22C58D}" srcOrd="6" destOrd="0" parTransId="{3054CD23-1328-4DE8-9902-82D46821B9C2}" sibTransId="{EEB40C56-9283-4B5B-B8F2-36D7580285B5}"/>
    <dgm:cxn modelId="{F49CCB22-F0F3-4F0B-8E72-1E34A068FED8}" srcId="{92EBE9B4-6A30-4849-B0F1-67324A43A958}" destId="{89F1E7BE-7A01-43B8-8EB9-B31E7CBD9DF3}" srcOrd="3" destOrd="0" parTransId="{2E615039-AD61-4826-A937-1EBB9CB7E94F}" sibTransId="{C79403D1-5B04-42EE-AD8F-080854883105}"/>
    <dgm:cxn modelId="{0BEB11EA-1BAC-4546-981F-5CEED2B718C1}" srcId="{92EBE9B4-6A30-4849-B0F1-67324A43A958}" destId="{4863D87F-0D15-423F-A0C8-4C06831ED95F}" srcOrd="10" destOrd="0" parTransId="{200A6927-9F67-489B-8C49-39143B0FFBE5}" sibTransId="{0DE152FB-437D-4CAE-98B9-B308858B9526}"/>
    <dgm:cxn modelId="{E9337B88-1E3F-4D7D-ACB8-FAD9742821F2}" type="presOf" srcId="{89F1E7BE-7A01-43B8-8EB9-B31E7CBD9DF3}" destId="{D57B165F-E15C-466D-8223-A9585E6607E2}" srcOrd="0" destOrd="0" presId="urn:microsoft.com/office/officeart/2008/layout/LinedList"/>
    <dgm:cxn modelId="{E24E2FD7-2E9E-4F91-855A-91741107D36A}" type="presOf" srcId="{E8826420-4A6A-49F1-9423-9554CAA81C94}" destId="{0B800A30-D4DF-4E98-B9BF-C7495D0561A5}" srcOrd="0" destOrd="0" presId="urn:microsoft.com/office/officeart/2008/layout/LinedList"/>
    <dgm:cxn modelId="{2E4D0A3E-081C-4681-8A4A-31A5418F71E0}" srcId="{92EBE9B4-6A30-4849-B0F1-67324A43A958}" destId="{28069A09-2016-4C51-A026-E3905F882B9E}" srcOrd="5" destOrd="0" parTransId="{BD5FCB15-7258-47B6-BA52-9DA604488B88}" sibTransId="{F5B07498-570B-4853-ABE6-5DDAADCCC508}"/>
    <dgm:cxn modelId="{60FD6559-F7AC-47B9-8DEC-2268DD7BFFF9}" type="presOf" srcId="{92EBE9B4-6A30-4849-B0F1-67324A43A958}" destId="{9CE43E5A-5492-4CEF-B21C-4DD8C3C08F1A}" srcOrd="0" destOrd="0" presId="urn:microsoft.com/office/officeart/2008/layout/LinedList"/>
    <dgm:cxn modelId="{39838F67-FF08-4FEB-848F-FA503F05D928}" type="presOf" srcId="{A3B91808-90C0-48DD-961B-85DF6146760A}" destId="{69E91368-9668-49F8-96BB-2F5421EE8E71}" srcOrd="0" destOrd="0" presId="urn:microsoft.com/office/officeart/2008/layout/LinedList"/>
    <dgm:cxn modelId="{D4D92A38-8010-4C93-850D-7E45D3CC3F30}" srcId="{92EBE9B4-6A30-4849-B0F1-67324A43A958}" destId="{90DAF2E9-CC9E-48D5-9E35-3436C282E7C6}" srcOrd="0" destOrd="0" parTransId="{301DF691-9648-44BB-9101-66FB784D1D99}" sibTransId="{6ED3008D-3BFA-4508-A25D-E131CB1BFBDF}"/>
    <dgm:cxn modelId="{65B0E298-22D6-44F6-9469-2C4EA2C482F4}" srcId="{92EBE9B4-6A30-4849-B0F1-67324A43A958}" destId="{A281521B-F211-49EC-9B68-1990E00CF7C9}" srcOrd="8" destOrd="0" parTransId="{6E7B00C8-8CFB-451C-AE44-AE9F2DB7275E}" sibTransId="{90D5B774-3AF4-4605-80E8-522B38459CD3}"/>
    <dgm:cxn modelId="{556BACFF-2418-406C-865C-FE29DEFDFF7D}" type="presOf" srcId="{A281521B-F211-49EC-9B68-1990E00CF7C9}" destId="{0064C420-1A28-4310-885F-5BEAC95C7DC8}" srcOrd="0" destOrd="0" presId="urn:microsoft.com/office/officeart/2008/layout/LinedList"/>
    <dgm:cxn modelId="{A2B3EEEE-A3A5-4F47-B8D4-F659A7F6D06C}" type="presOf" srcId="{28069A09-2016-4C51-A026-E3905F882B9E}" destId="{DD195992-152A-4BB0-AA0A-0995A02B4E9B}" srcOrd="0" destOrd="0" presId="urn:microsoft.com/office/officeart/2008/layout/LinedList"/>
    <dgm:cxn modelId="{72705F56-B0D5-43B2-BEEF-57B0D3159027}" srcId="{92EBE9B4-6A30-4849-B0F1-67324A43A958}" destId="{A20F6AEC-1DE0-4D22-949B-10EB62CC69D5}" srcOrd="2" destOrd="0" parTransId="{8AE894D0-9AD6-4ACF-A58A-311C7C740D50}" sibTransId="{FBC6D026-7B43-425D-88BD-3CFC349603C1}"/>
    <dgm:cxn modelId="{B427556A-2371-4158-996D-687AF958BC0B}" type="presOf" srcId="{90DAF2E9-CC9E-48D5-9E35-3436C282E7C6}" destId="{9EA22CA1-D256-443C-9959-959770FAF056}" srcOrd="0" destOrd="0" presId="urn:microsoft.com/office/officeart/2008/layout/LinedList"/>
    <dgm:cxn modelId="{0CC116C3-2D86-4A6F-A677-C600A51ABD1E}" srcId="{92EBE9B4-6A30-4849-B0F1-67324A43A958}" destId="{E8826420-4A6A-49F1-9423-9554CAA81C94}" srcOrd="9" destOrd="0" parTransId="{BB000493-9381-4914-8146-FDF0248615E2}" sibTransId="{E41AE448-C505-4D13-A1C9-8D802194DE66}"/>
    <dgm:cxn modelId="{5675B60D-4C1C-4F17-BDCD-B8D3C336BE05}" type="presParOf" srcId="{62CE5532-C416-46C3-8380-07E74ADF10D7}" destId="{A9B72256-2FFC-4AC7-A222-46C2F84C6782}" srcOrd="0" destOrd="0" presId="urn:microsoft.com/office/officeart/2008/layout/LinedList"/>
    <dgm:cxn modelId="{EAC23700-DFE5-4B4D-A012-7CEECBFE4F4D}" type="presParOf" srcId="{62CE5532-C416-46C3-8380-07E74ADF10D7}" destId="{47F7FD1D-A952-4598-97AD-9A1E9A55707F}" srcOrd="1" destOrd="0" presId="urn:microsoft.com/office/officeart/2008/layout/LinedList"/>
    <dgm:cxn modelId="{16C34CCC-9555-4F7C-973B-AD52F8384326}" type="presParOf" srcId="{47F7FD1D-A952-4598-97AD-9A1E9A55707F}" destId="{9CE43E5A-5492-4CEF-B21C-4DD8C3C08F1A}" srcOrd="0" destOrd="0" presId="urn:microsoft.com/office/officeart/2008/layout/LinedList"/>
    <dgm:cxn modelId="{FCAE7A18-36F8-4F98-BE99-3B90BED14ED0}" type="presParOf" srcId="{47F7FD1D-A952-4598-97AD-9A1E9A55707F}" destId="{C8F1CABC-D7FB-454E-8EB0-96E5292206F4}" srcOrd="1" destOrd="0" presId="urn:microsoft.com/office/officeart/2008/layout/LinedList"/>
    <dgm:cxn modelId="{CA867DF0-AC61-4D69-980A-11B00EDF7D94}" type="presParOf" srcId="{C8F1CABC-D7FB-454E-8EB0-96E5292206F4}" destId="{216A9435-0F0D-4E37-A775-8483CFDA0E66}" srcOrd="0" destOrd="0" presId="urn:microsoft.com/office/officeart/2008/layout/LinedList"/>
    <dgm:cxn modelId="{5BCDD719-2B21-4087-9071-455E6C66BA2C}" type="presParOf" srcId="{C8F1CABC-D7FB-454E-8EB0-96E5292206F4}" destId="{40EB1E5A-B1B1-4516-9D00-8B00BE9D9396}" srcOrd="1" destOrd="0" presId="urn:microsoft.com/office/officeart/2008/layout/LinedList"/>
    <dgm:cxn modelId="{985C902D-66A7-46D1-9CAF-953379171B17}" type="presParOf" srcId="{40EB1E5A-B1B1-4516-9D00-8B00BE9D9396}" destId="{A8B616F0-CD9A-4928-8444-DD8E6CA53B39}" srcOrd="0" destOrd="0" presId="urn:microsoft.com/office/officeart/2008/layout/LinedList"/>
    <dgm:cxn modelId="{F4C6A7D4-7DB0-42B4-85E5-187DC3B40518}" type="presParOf" srcId="{40EB1E5A-B1B1-4516-9D00-8B00BE9D9396}" destId="{9EA22CA1-D256-443C-9959-959770FAF056}" srcOrd="1" destOrd="0" presId="urn:microsoft.com/office/officeart/2008/layout/LinedList"/>
    <dgm:cxn modelId="{268DA109-EE23-4CF8-9C9F-1FB9137681ED}" type="presParOf" srcId="{40EB1E5A-B1B1-4516-9D00-8B00BE9D9396}" destId="{690D8618-9FB0-4F6B-A15A-4F3FAF667251}" srcOrd="2" destOrd="0" presId="urn:microsoft.com/office/officeart/2008/layout/LinedList"/>
    <dgm:cxn modelId="{79485084-9B2A-4D59-B8AA-AE711E20A702}" type="presParOf" srcId="{C8F1CABC-D7FB-454E-8EB0-96E5292206F4}" destId="{F26B2E68-5108-40FA-ACB8-0739E8DD56E4}" srcOrd="2" destOrd="0" presId="urn:microsoft.com/office/officeart/2008/layout/LinedList"/>
    <dgm:cxn modelId="{708BE1FA-1959-4DCC-897B-F497F1819015}" type="presParOf" srcId="{C8F1CABC-D7FB-454E-8EB0-96E5292206F4}" destId="{B18D17C1-CF1D-4ED6-A953-1B1183F4324F}" srcOrd="3" destOrd="0" presId="urn:microsoft.com/office/officeart/2008/layout/LinedList"/>
    <dgm:cxn modelId="{B746A859-3A38-419D-8C2C-A6A24EB313A2}" type="presParOf" srcId="{C8F1CABC-D7FB-454E-8EB0-96E5292206F4}" destId="{EDE7D537-CBDF-4061-AE57-73C245E68F86}" srcOrd="4" destOrd="0" presId="urn:microsoft.com/office/officeart/2008/layout/LinedList"/>
    <dgm:cxn modelId="{6D29B9E5-D485-44BB-A0BB-3C84A8262322}" type="presParOf" srcId="{EDE7D537-CBDF-4061-AE57-73C245E68F86}" destId="{F715F07F-D047-4A57-855F-30EB29731479}" srcOrd="0" destOrd="0" presId="urn:microsoft.com/office/officeart/2008/layout/LinedList"/>
    <dgm:cxn modelId="{D0138E34-2D1B-4BEE-BC3D-4B1D7DC47F8A}" type="presParOf" srcId="{EDE7D537-CBDF-4061-AE57-73C245E68F86}" destId="{69E91368-9668-49F8-96BB-2F5421EE8E71}" srcOrd="1" destOrd="0" presId="urn:microsoft.com/office/officeart/2008/layout/LinedList"/>
    <dgm:cxn modelId="{D648BE8D-5F9E-4196-B6C8-756E26B010D3}" type="presParOf" srcId="{EDE7D537-CBDF-4061-AE57-73C245E68F86}" destId="{7F952F07-AE3A-4334-820F-52835E38B2EC}" srcOrd="2" destOrd="0" presId="urn:microsoft.com/office/officeart/2008/layout/LinedList"/>
    <dgm:cxn modelId="{64114E24-EB1D-4414-9BC0-772C25130491}" type="presParOf" srcId="{C8F1CABC-D7FB-454E-8EB0-96E5292206F4}" destId="{E1E13D1F-5983-435B-BD02-9872B5A8DE0F}" srcOrd="5" destOrd="0" presId="urn:microsoft.com/office/officeart/2008/layout/LinedList"/>
    <dgm:cxn modelId="{67A13AEB-F581-414B-8435-34407EBCCCB9}" type="presParOf" srcId="{C8F1CABC-D7FB-454E-8EB0-96E5292206F4}" destId="{5254DB1F-3CE3-44F7-A0DF-7C8F70E5A01D}" srcOrd="6" destOrd="0" presId="urn:microsoft.com/office/officeart/2008/layout/LinedList"/>
    <dgm:cxn modelId="{F9760F0A-B3BB-4E0F-87F4-50EBEF198AC1}" type="presParOf" srcId="{C8F1CABC-D7FB-454E-8EB0-96E5292206F4}" destId="{200BAA3F-F154-499E-A8D6-1FB2C69824FC}" srcOrd="7" destOrd="0" presId="urn:microsoft.com/office/officeart/2008/layout/LinedList"/>
    <dgm:cxn modelId="{D7F266C1-566F-4A8A-A314-738250AAF413}" type="presParOf" srcId="{200BAA3F-F154-499E-A8D6-1FB2C69824FC}" destId="{EF62F004-11F9-46CA-8E70-35C12085A476}" srcOrd="0" destOrd="0" presId="urn:microsoft.com/office/officeart/2008/layout/LinedList"/>
    <dgm:cxn modelId="{7C3FDF84-F75A-42EA-91F0-602D00735967}" type="presParOf" srcId="{200BAA3F-F154-499E-A8D6-1FB2C69824FC}" destId="{94F8E61F-61A4-4A33-8152-B945E175AA9D}" srcOrd="1" destOrd="0" presId="urn:microsoft.com/office/officeart/2008/layout/LinedList"/>
    <dgm:cxn modelId="{FA297E4A-E7CD-41E1-B855-73EF172C374D}" type="presParOf" srcId="{200BAA3F-F154-499E-A8D6-1FB2C69824FC}" destId="{C9D39DBB-C95D-4045-A21D-E44F07C16A31}" srcOrd="2" destOrd="0" presId="urn:microsoft.com/office/officeart/2008/layout/LinedList"/>
    <dgm:cxn modelId="{44D26AD1-3CF9-4579-B4EB-72ADED7B5939}" type="presParOf" srcId="{C8F1CABC-D7FB-454E-8EB0-96E5292206F4}" destId="{5094897A-0A2A-4683-A0E2-45BB0A5F54C9}" srcOrd="8" destOrd="0" presId="urn:microsoft.com/office/officeart/2008/layout/LinedList"/>
    <dgm:cxn modelId="{D36BA04C-3D01-4A22-B6F5-CCB04E4ADB65}" type="presParOf" srcId="{C8F1CABC-D7FB-454E-8EB0-96E5292206F4}" destId="{A6035C7D-2FD9-4AD6-B282-1A20230A1725}" srcOrd="9" destOrd="0" presId="urn:microsoft.com/office/officeart/2008/layout/LinedList"/>
    <dgm:cxn modelId="{90C317D2-EBC2-4237-AEF6-E4354180DDF0}" type="presParOf" srcId="{C8F1CABC-D7FB-454E-8EB0-96E5292206F4}" destId="{89B7F99E-1F81-41A9-8413-626B5770CAD8}" srcOrd="10" destOrd="0" presId="urn:microsoft.com/office/officeart/2008/layout/LinedList"/>
    <dgm:cxn modelId="{EC9E13E6-EDB5-44DB-9F6D-F77DEB2F054C}" type="presParOf" srcId="{89B7F99E-1F81-41A9-8413-626B5770CAD8}" destId="{CD1F8314-DCB0-411F-B5D5-7B7D331646FC}" srcOrd="0" destOrd="0" presId="urn:microsoft.com/office/officeart/2008/layout/LinedList"/>
    <dgm:cxn modelId="{89E5D13C-03F3-4A9D-B95F-ECF8DE9AF12F}" type="presParOf" srcId="{89B7F99E-1F81-41A9-8413-626B5770CAD8}" destId="{D57B165F-E15C-466D-8223-A9585E6607E2}" srcOrd="1" destOrd="0" presId="urn:microsoft.com/office/officeart/2008/layout/LinedList"/>
    <dgm:cxn modelId="{8727021A-527E-4E8A-BD49-03D77A4E3F89}" type="presParOf" srcId="{89B7F99E-1F81-41A9-8413-626B5770CAD8}" destId="{FA796D17-54E7-4158-9EC3-6091AFF93927}" srcOrd="2" destOrd="0" presId="urn:microsoft.com/office/officeart/2008/layout/LinedList"/>
    <dgm:cxn modelId="{8C722419-4611-466F-B1E8-0F5ABF7F45EB}" type="presParOf" srcId="{C8F1CABC-D7FB-454E-8EB0-96E5292206F4}" destId="{C4DB7D3A-F510-4014-9A33-0B4DB819C1C8}" srcOrd="11" destOrd="0" presId="urn:microsoft.com/office/officeart/2008/layout/LinedList"/>
    <dgm:cxn modelId="{50B34F0F-2E5C-4D0B-9424-EE077079FB1A}" type="presParOf" srcId="{C8F1CABC-D7FB-454E-8EB0-96E5292206F4}" destId="{F101B638-A09E-4902-B701-616D30AF7463}" srcOrd="12" destOrd="0" presId="urn:microsoft.com/office/officeart/2008/layout/LinedList"/>
    <dgm:cxn modelId="{6339919B-8A3F-4F13-A23E-BCBEE709E652}" type="presParOf" srcId="{C8F1CABC-D7FB-454E-8EB0-96E5292206F4}" destId="{BA2AC508-D081-449B-B5EE-EE3905F86177}" srcOrd="13" destOrd="0" presId="urn:microsoft.com/office/officeart/2008/layout/LinedList"/>
    <dgm:cxn modelId="{180AB2D2-0F40-4997-B31D-470314BEA120}" type="presParOf" srcId="{BA2AC508-D081-449B-B5EE-EE3905F86177}" destId="{A757B7F2-3F9A-4154-9519-02AA1921D4A2}" srcOrd="0" destOrd="0" presId="urn:microsoft.com/office/officeart/2008/layout/LinedList"/>
    <dgm:cxn modelId="{A39AB496-F9EC-4EEA-904E-7E8BE7C07914}" type="presParOf" srcId="{BA2AC508-D081-449B-B5EE-EE3905F86177}" destId="{D5069E8D-530E-441E-ACEC-B11083FA4B05}" srcOrd="1" destOrd="0" presId="urn:microsoft.com/office/officeart/2008/layout/LinedList"/>
    <dgm:cxn modelId="{82BBAE9F-D4E2-4DCC-865B-6FDA1C18AFED}" type="presParOf" srcId="{BA2AC508-D081-449B-B5EE-EE3905F86177}" destId="{C0BE7353-8E37-4370-8C6A-FE47A2990934}" srcOrd="2" destOrd="0" presId="urn:microsoft.com/office/officeart/2008/layout/LinedList"/>
    <dgm:cxn modelId="{5CAA0EA1-57E1-4A0C-8F9E-F63788A0D1B0}" type="presParOf" srcId="{C8F1CABC-D7FB-454E-8EB0-96E5292206F4}" destId="{49E50556-7DE7-4CCA-BD63-0DDE33381D8D}" srcOrd="14" destOrd="0" presId="urn:microsoft.com/office/officeart/2008/layout/LinedList"/>
    <dgm:cxn modelId="{86CF87E3-CFF6-4CBB-B6F3-464EF890BFE6}" type="presParOf" srcId="{C8F1CABC-D7FB-454E-8EB0-96E5292206F4}" destId="{0A594C79-48E6-4140-8D80-589DEC485C4D}" srcOrd="15" destOrd="0" presId="urn:microsoft.com/office/officeart/2008/layout/LinedList"/>
    <dgm:cxn modelId="{50EBE130-F5A9-44A4-A343-F2D511F1F3DD}" type="presParOf" srcId="{C8F1CABC-D7FB-454E-8EB0-96E5292206F4}" destId="{B3E0644E-D468-45CC-92C9-117FE6CA4D9F}" srcOrd="16" destOrd="0" presId="urn:microsoft.com/office/officeart/2008/layout/LinedList"/>
    <dgm:cxn modelId="{965C28E9-BF16-493C-A375-17E9FEB1AF03}" type="presParOf" srcId="{B3E0644E-D468-45CC-92C9-117FE6CA4D9F}" destId="{AF7AFDEE-7D64-4E46-A205-6774A6C67565}" srcOrd="0" destOrd="0" presId="urn:microsoft.com/office/officeart/2008/layout/LinedList"/>
    <dgm:cxn modelId="{0952E070-D948-4739-ABD0-723598160E4A}" type="presParOf" srcId="{B3E0644E-D468-45CC-92C9-117FE6CA4D9F}" destId="{DD195992-152A-4BB0-AA0A-0995A02B4E9B}" srcOrd="1" destOrd="0" presId="urn:microsoft.com/office/officeart/2008/layout/LinedList"/>
    <dgm:cxn modelId="{6606191B-E24C-46EF-8BEC-BB9CA236EDE4}" type="presParOf" srcId="{B3E0644E-D468-45CC-92C9-117FE6CA4D9F}" destId="{35F321CB-FD6A-4764-8B75-660694F634B0}" srcOrd="2" destOrd="0" presId="urn:microsoft.com/office/officeart/2008/layout/LinedList"/>
    <dgm:cxn modelId="{C82B3A1F-5D44-48ED-9CB3-48CC54B9D3E5}" type="presParOf" srcId="{C8F1CABC-D7FB-454E-8EB0-96E5292206F4}" destId="{423444CB-E7D8-4858-9109-87688880E92B}" srcOrd="17" destOrd="0" presId="urn:microsoft.com/office/officeart/2008/layout/LinedList"/>
    <dgm:cxn modelId="{B2AF813E-232A-4A3E-8AD3-A9BDBB8681DB}" type="presParOf" srcId="{C8F1CABC-D7FB-454E-8EB0-96E5292206F4}" destId="{9404DD6C-51D9-4744-A0A1-B1F1408F0DFC}" srcOrd="18" destOrd="0" presId="urn:microsoft.com/office/officeart/2008/layout/LinedList"/>
    <dgm:cxn modelId="{F11E63C1-A86F-48C6-8CFC-0CF4AD74FDB2}" type="presParOf" srcId="{C8F1CABC-D7FB-454E-8EB0-96E5292206F4}" destId="{1F486C81-CA6E-419F-8CAA-CFCB1D398115}" srcOrd="19" destOrd="0" presId="urn:microsoft.com/office/officeart/2008/layout/LinedList"/>
    <dgm:cxn modelId="{2B9D2457-BB8E-4DC8-B209-EF42B65AF8F1}" type="presParOf" srcId="{1F486C81-CA6E-419F-8CAA-CFCB1D398115}" destId="{88298668-B579-4D42-8D37-0BC827701EEA}" srcOrd="0" destOrd="0" presId="urn:microsoft.com/office/officeart/2008/layout/LinedList"/>
    <dgm:cxn modelId="{1DA8624A-12AB-4337-A346-58E4C20EF022}" type="presParOf" srcId="{1F486C81-CA6E-419F-8CAA-CFCB1D398115}" destId="{3B81CE67-645A-48FC-AFF7-C1EE0F16BD23}" srcOrd="1" destOrd="0" presId="urn:microsoft.com/office/officeart/2008/layout/LinedList"/>
    <dgm:cxn modelId="{DA6A540C-9381-44E2-A1C5-8F853A3542B1}" type="presParOf" srcId="{1F486C81-CA6E-419F-8CAA-CFCB1D398115}" destId="{FD1C81F7-161B-41A3-84C3-C3731FBD055D}" srcOrd="2" destOrd="0" presId="urn:microsoft.com/office/officeart/2008/layout/LinedList"/>
    <dgm:cxn modelId="{EEFF9B65-614B-4367-A541-2C7F8B780D4F}" type="presParOf" srcId="{C8F1CABC-D7FB-454E-8EB0-96E5292206F4}" destId="{0E4DF493-FC70-491B-AE65-DD8B9805C3C0}" srcOrd="20" destOrd="0" presId="urn:microsoft.com/office/officeart/2008/layout/LinedList"/>
    <dgm:cxn modelId="{D94CE8E6-CDCE-43EB-A174-2288F3092854}" type="presParOf" srcId="{C8F1CABC-D7FB-454E-8EB0-96E5292206F4}" destId="{28AA0567-E4D8-444A-82E7-1E2039905249}" srcOrd="21" destOrd="0" presId="urn:microsoft.com/office/officeart/2008/layout/LinedList"/>
    <dgm:cxn modelId="{09C47699-2B68-4AA8-A4DD-C300809C7C30}" type="presParOf" srcId="{C8F1CABC-D7FB-454E-8EB0-96E5292206F4}" destId="{BC5786B0-DF00-4A7E-8DCF-61BC0F3194FD}" srcOrd="22" destOrd="0" presId="urn:microsoft.com/office/officeart/2008/layout/LinedList"/>
    <dgm:cxn modelId="{7587FB1C-2C4A-4B47-B9AD-CB29C568D197}" type="presParOf" srcId="{BC5786B0-DF00-4A7E-8DCF-61BC0F3194FD}" destId="{08C0978D-265E-453D-B651-42FD150D8543}" srcOrd="0" destOrd="0" presId="urn:microsoft.com/office/officeart/2008/layout/LinedList"/>
    <dgm:cxn modelId="{1F6A1F5B-32F0-4A3E-AA12-25C4D5540B3A}" type="presParOf" srcId="{BC5786B0-DF00-4A7E-8DCF-61BC0F3194FD}" destId="{B1DAF5F2-B8D5-4035-81AF-1BFD1236A3E3}" srcOrd="1" destOrd="0" presId="urn:microsoft.com/office/officeart/2008/layout/LinedList"/>
    <dgm:cxn modelId="{3E6FF414-CE28-4EE3-B312-93A0BAA9FD4B}" type="presParOf" srcId="{BC5786B0-DF00-4A7E-8DCF-61BC0F3194FD}" destId="{F6DDCE50-3217-482C-B33B-F2ED4AF66697}" srcOrd="2" destOrd="0" presId="urn:microsoft.com/office/officeart/2008/layout/LinedList"/>
    <dgm:cxn modelId="{3C6F8224-D51A-4CE1-BBDB-3C9EDF8D5F22}" type="presParOf" srcId="{C8F1CABC-D7FB-454E-8EB0-96E5292206F4}" destId="{F851946C-A9E9-4977-81BD-A1DD7062B690}" srcOrd="23" destOrd="0" presId="urn:microsoft.com/office/officeart/2008/layout/LinedList"/>
    <dgm:cxn modelId="{73A46113-F1E0-4622-83D3-6AA49FF993D0}" type="presParOf" srcId="{C8F1CABC-D7FB-454E-8EB0-96E5292206F4}" destId="{5B21BE1A-0095-46C9-877B-5141FBB277EE}" srcOrd="24" destOrd="0" presId="urn:microsoft.com/office/officeart/2008/layout/LinedList"/>
    <dgm:cxn modelId="{A1EC40B3-B591-4BEA-A7A8-F43D26D0B8E7}" type="presParOf" srcId="{C8F1CABC-D7FB-454E-8EB0-96E5292206F4}" destId="{2D5863FF-2521-4FAB-A6C6-66B0FE3C49CB}" srcOrd="25" destOrd="0" presId="urn:microsoft.com/office/officeart/2008/layout/LinedList"/>
    <dgm:cxn modelId="{23C1DD08-D601-4E60-BAE5-8BE75A60B2F4}" type="presParOf" srcId="{2D5863FF-2521-4FAB-A6C6-66B0FE3C49CB}" destId="{B0CEFD7E-528E-417D-8598-51AD80063998}" srcOrd="0" destOrd="0" presId="urn:microsoft.com/office/officeart/2008/layout/LinedList"/>
    <dgm:cxn modelId="{B117A178-FD60-48B3-B81B-0D07AF134772}" type="presParOf" srcId="{2D5863FF-2521-4FAB-A6C6-66B0FE3C49CB}" destId="{0064C420-1A28-4310-885F-5BEAC95C7DC8}" srcOrd="1" destOrd="0" presId="urn:microsoft.com/office/officeart/2008/layout/LinedList"/>
    <dgm:cxn modelId="{72CB8169-941A-4D03-87B3-2DF548D74DBD}" type="presParOf" srcId="{2D5863FF-2521-4FAB-A6C6-66B0FE3C49CB}" destId="{D8CDB52A-EF22-45F4-BB82-F4339CA6DB47}" srcOrd="2" destOrd="0" presId="urn:microsoft.com/office/officeart/2008/layout/LinedList"/>
    <dgm:cxn modelId="{56CE418F-D4CF-4586-B800-0842D63C2B46}" type="presParOf" srcId="{C8F1CABC-D7FB-454E-8EB0-96E5292206F4}" destId="{4AEA6941-3EA6-4FBF-9FE5-CA39422C487E}" srcOrd="26" destOrd="0" presId="urn:microsoft.com/office/officeart/2008/layout/LinedList"/>
    <dgm:cxn modelId="{AA8EF6A6-7F97-4448-AADF-789147D42B4B}" type="presParOf" srcId="{C8F1CABC-D7FB-454E-8EB0-96E5292206F4}" destId="{89E5D944-7A97-4218-AD34-55BCF1DFCF83}" srcOrd="27" destOrd="0" presId="urn:microsoft.com/office/officeart/2008/layout/LinedList"/>
    <dgm:cxn modelId="{952709F8-2C92-4D39-9DBD-17C1BD5F41D2}" type="presParOf" srcId="{C8F1CABC-D7FB-454E-8EB0-96E5292206F4}" destId="{54E63A8A-C12F-459D-9D6D-1C4414B3E009}" srcOrd="28" destOrd="0" presId="urn:microsoft.com/office/officeart/2008/layout/LinedList"/>
    <dgm:cxn modelId="{9421CA03-0D5B-4244-9B41-11B1996146AB}" type="presParOf" srcId="{54E63A8A-C12F-459D-9D6D-1C4414B3E009}" destId="{8FF194EF-9773-4DCE-8CA1-F3F2503479B8}" srcOrd="0" destOrd="0" presId="urn:microsoft.com/office/officeart/2008/layout/LinedList"/>
    <dgm:cxn modelId="{AE2E8AEF-1B3F-4E93-B23E-9A4E9ACCCB83}" type="presParOf" srcId="{54E63A8A-C12F-459D-9D6D-1C4414B3E009}" destId="{0B800A30-D4DF-4E98-B9BF-C7495D0561A5}" srcOrd="1" destOrd="0" presId="urn:microsoft.com/office/officeart/2008/layout/LinedList"/>
    <dgm:cxn modelId="{88CF05B3-C7C7-4108-9238-E30FC98D0F67}" type="presParOf" srcId="{54E63A8A-C12F-459D-9D6D-1C4414B3E009}" destId="{5F38461C-F65C-4CC2-92A8-79824AADFED0}" srcOrd="2" destOrd="0" presId="urn:microsoft.com/office/officeart/2008/layout/LinedList"/>
    <dgm:cxn modelId="{74F9B9E0-639C-4316-A64D-B462D12357C0}" type="presParOf" srcId="{C8F1CABC-D7FB-454E-8EB0-96E5292206F4}" destId="{088E01F3-6117-4AA1-A1A1-A222E7F1BE82}" srcOrd="29" destOrd="0" presId="urn:microsoft.com/office/officeart/2008/layout/LinedList"/>
    <dgm:cxn modelId="{F014B2FB-A446-4A36-A306-1049F932AB8F}" type="presParOf" srcId="{C8F1CABC-D7FB-454E-8EB0-96E5292206F4}" destId="{FB2E16A0-3CB2-4988-AB3E-80CF4A983E51}" srcOrd="30" destOrd="0" presId="urn:microsoft.com/office/officeart/2008/layout/LinedList"/>
    <dgm:cxn modelId="{5B77C173-5292-43C7-B4A5-CF6D3A1DAD52}" type="presParOf" srcId="{C8F1CABC-D7FB-454E-8EB0-96E5292206F4}" destId="{8ED35490-5478-4F09-8E42-8F2B69F11424}" srcOrd="31" destOrd="0" presId="urn:microsoft.com/office/officeart/2008/layout/LinedList"/>
    <dgm:cxn modelId="{13635A10-E913-4ED0-93D0-C1936037D591}" type="presParOf" srcId="{8ED35490-5478-4F09-8E42-8F2B69F11424}" destId="{B534C57C-5C6E-480B-80CD-00244AA02D0D}" srcOrd="0" destOrd="0" presId="urn:microsoft.com/office/officeart/2008/layout/LinedList"/>
    <dgm:cxn modelId="{BF670761-B1FF-4397-A7F4-A1698F8916C9}" type="presParOf" srcId="{8ED35490-5478-4F09-8E42-8F2B69F11424}" destId="{B30DE04F-421D-478F-9392-7ECEA25A615C}" srcOrd="1" destOrd="0" presId="urn:microsoft.com/office/officeart/2008/layout/LinedList"/>
    <dgm:cxn modelId="{62115A66-E902-4729-94F9-61C4F41B3D21}" type="presParOf" srcId="{8ED35490-5478-4F09-8E42-8F2B69F11424}" destId="{0029E303-7214-49B4-9906-060BE32C823C}" srcOrd="2" destOrd="0" presId="urn:microsoft.com/office/officeart/2008/layout/LinedList"/>
    <dgm:cxn modelId="{9D0FD52D-9F5F-495F-BBCF-2C35853AC58B}" type="presParOf" srcId="{C8F1CABC-D7FB-454E-8EB0-96E5292206F4}" destId="{C31F9240-F260-48C4-9FE8-F20660D48489}" srcOrd="32" destOrd="0" presId="urn:microsoft.com/office/officeart/2008/layout/LinedList"/>
    <dgm:cxn modelId="{7CC5D5E4-7973-48C0-9DBC-570297C60228}" type="presParOf" srcId="{C8F1CABC-D7FB-454E-8EB0-96E5292206F4}" destId="{802F1830-B415-41FD-8E79-4D830A56A6F6}" srcOrd="33" destOrd="0" presId="urn:microsoft.com/office/officeart/2008/layout/LinedList"/>
    <dgm:cxn modelId="{0EFD4EB6-FDD6-46A0-9D01-DFAD2D2E0462}" type="presParOf" srcId="{C8F1CABC-D7FB-454E-8EB0-96E5292206F4}" destId="{63BC5F88-A01A-4D2C-8A04-FB8E8526AF65}" srcOrd="34" destOrd="0" presId="urn:microsoft.com/office/officeart/2008/layout/LinedList"/>
    <dgm:cxn modelId="{7B3C6374-442B-42E9-9F5E-FBF1F67C677F}" type="presParOf" srcId="{63BC5F88-A01A-4D2C-8A04-FB8E8526AF65}" destId="{64FB3889-B7E9-417D-AC80-7B6A4D2B2A4A}" srcOrd="0" destOrd="0" presId="urn:microsoft.com/office/officeart/2008/layout/LinedList"/>
    <dgm:cxn modelId="{C7551A97-3548-4960-A0B1-1D2067739D3A}" type="presParOf" srcId="{63BC5F88-A01A-4D2C-8A04-FB8E8526AF65}" destId="{1C1EBF48-0B49-45EE-8C94-E731E4F406AB}" srcOrd="1" destOrd="0" presId="urn:microsoft.com/office/officeart/2008/layout/LinedList"/>
    <dgm:cxn modelId="{AC3AB6EC-B32C-4C05-B823-FC6D45CF5E5C}" type="presParOf" srcId="{63BC5F88-A01A-4D2C-8A04-FB8E8526AF65}" destId="{EF288649-5931-4B21-B752-EDCCFF66A0A6}" srcOrd="2" destOrd="0" presId="urn:microsoft.com/office/officeart/2008/layout/LinedList"/>
    <dgm:cxn modelId="{018437B5-EC97-40A6-A78B-816C7615B3F6}" type="presParOf" srcId="{C8F1CABC-D7FB-454E-8EB0-96E5292206F4}" destId="{B01EC0D7-C02B-49FF-9F8D-6ED742029ACE}" srcOrd="35" destOrd="0" presId="urn:microsoft.com/office/officeart/2008/layout/LinedList"/>
    <dgm:cxn modelId="{A1562A2A-594C-4C2E-BCEB-0F2E69896997}" type="presParOf" srcId="{C8F1CABC-D7FB-454E-8EB0-96E5292206F4}" destId="{7900EBDC-0599-41DB-AB38-E5AE33EEE85E}" srcOrd="3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403DD77-1564-495B-9812-F7FB11DA5EDA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755BF7A5-4797-47A2-82CB-CF74CEE5C0A5}">
      <dgm:prSet/>
      <dgm:spPr/>
      <dgm:t>
        <a:bodyPr/>
        <a:lstStyle/>
        <a:p>
          <a:pPr rtl="0"/>
          <a:r>
            <a:rPr lang="en-US" b="1" smtClean="0"/>
            <a:t>I</a:t>
          </a:r>
          <a:r>
            <a:rPr lang="ru-RU" b="1" smtClean="0"/>
            <a:t>. Оценка возможности предоставления социального обслуживания</a:t>
          </a:r>
          <a:endParaRPr lang="ru-RU"/>
        </a:p>
      </dgm:t>
    </dgm:pt>
    <dgm:pt modelId="{2E75227C-8D8F-4773-9DAD-13E1559ED129}" type="parTrans" cxnId="{022EABCB-1EE0-4869-87A9-FFCA4B92EDF6}">
      <dgm:prSet/>
      <dgm:spPr/>
      <dgm:t>
        <a:bodyPr/>
        <a:lstStyle/>
        <a:p>
          <a:endParaRPr lang="ru-RU"/>
        </a:p>
      </dgm:t>
    </dgm:pt>
    <dgm:pt modelId="{0B7583C7-714F-476A-BE7E-7D6954CBC82E}" type="sibTrans" cxnId="{022EABCB-1EE0-4869-87A9-FFCA4B92EDF6}">
      <dgm:prSet/>
      <dgm:spPr/>
      <dgm:t>
        <a:bodyPr/>
        <a:lstStyle/>
        <a:p>
          <a:endParaRPr lang="ru-RU"/>
        </a:p>
      </dgm:t>
    </dgm:pt>
    <dgm:pt modelId="{90C754C6-BA42-4E20-888F-F289A1C0112C}">
      <dgm:prSet/>
      <dgm:spPr/>
      <dgm:t>
        <a:bodyPr/>
        <a:lstStyle/>
        <a:p>
          <a:pPr rtl="0"/>
          <a:r>
            <a:rPr lang="ru-RU" b="1" smtClean="0"/>
            <a:t>Определение формы социального обслуживания</a:t>
          </a:r>
          <a:endParaRPr lang="ru-RU"/>
        </a:p>
      </dgm:t>
    </dgm:pt>
    <dgm:pt modelId="{EC68BA00-4D3D-4AB5-8C4A-2191190CB7B5}" type="parTrans" cxnId="{0F1ABCAD-8559-4609-814F-3699BE705267}">
      <dgm:prSet/>
      <dgm:spPr/>
      <dgm:t>
        <a:bodyPr/>
        <a:lstStyle/>
        <a:p>
          <a:endParaRPr lang="ru-RU"/>
        </a:p>
      </dgm:t>
    </dgm:pt>
    <dgm:pt modelId="{8CAEA263-A683-40F2-AEFE-F6CDF1009FD7}" type="sibTrans" cxnId="{0F1ABCAD-8559-4609-814F-3699BE705267}">
      <dgm:prSet/>
      <dgm:spPr/>
      <dgm:t>
        <a:bodyPr/>
        <a:lstStyle/>
        <a:p>
          <a:endParaRPr lang="ru-RU"/>
        </a:p>
      </dgm:t>
    </dgm:pt>
    <dgm:pt modelId="{7CEA8340-5556-4130-B7E9-A3C4821F2D9C}">
      <dgm:prSet/>
      <dgm:spPr/>
      <dgm:t>
        <a:bodyPr/>
        <a:lstStyle/>
        <a:p>
          <a:pPr rtl="0"/>
          <a:r>
            <a:rPr lang="ru-RU" b="1" smtClean="0"/>
            <a:t>Определение потенциальной категории обслуживаемых граждан – получателей социальных услуг</a:t>
          </a:r>
          <a:endParaRPr lang="ru-RU"/>
        </a:p>
      </dgm:t>
    </dgm:pt>
    <dgm:pt modelId="{48B164DC-1258-4416-8EF0-092028C94BBE}" type="parTrans" cxnId="{F640CCA0-BF8A-4E16-9CC9-867C7CE8856F}">
      <dgm:prSet/>
      <dgm:spPr/>
      <dgm:t>
        <a:bodyPr/>
        <a:lstStyle/>
        <a:p>
          <a:endParaRPr lang="ru-RU"/>
        </a:p>
      </dgm:t>
    </dgm:pt>
    <dgm:pt modelId="{CE2F2BB0-9B50-4B3A-B365-4A7A1B0E9A63}" type="sibTrans" cxnId="{F640CCA0-BF8A-4E16-9CC9-867C7CE8856F}">
      <dgm:prSet/>
      <dgm:spPr/>
      <dgm:t>
        <a:bodyPr/>
        <a:lstStyle/>
        <a:p>
          <a:endParaRPr lang="ru-RU"/>
        </a:p>
      </dgm:t>
    </dgm:pt>
    <dgm:pt modelId="{2D8051C0-4B0F-4E0E-9EE1-406924B4A807}">
      <dgm:prSet/>
      <dgm:spPr/>
      <dgm:t>
        <a:bodyPr/>
        <a:lstStyle/>
        <a:p>
          <a:pPr rtl="0"/>
          <a:r>
            <a:rPr lang="ru-RU" b="1" smtClean="0"/>
            <a:t>Определение социальных услуг в соответствии с формой социального обслуживания</a:t>
          </a:r>
          <a:endParaRPr lang="ru-RU"/>
        </a:p>
      </dgm:t>
    </dgm:pt>
    <dgm:pt modelId="{C13BFF6A-080C-4F18-AF50-87961674426A}" type="parTrans" cxnId="{D7F5F8AF-2AC7-4602-8F2C-EB17AFCE2F4C}">
      <dgm:prSet/>
      <dgm:spPr/>
      <dgm:t>
        <a:bodyPr/>
        <a:lstStyle/>
        <a:p>
          <a:endParaRPr lang="ru-RU"/>
        </a:p>
      </dgm:t>
    </dgm:pt>
    <dgm:pt modelId="{ED30C365-6F2E-4FD4-90CA-AE9327AF465D}" type="sibTrans" cxnId="{D7F5F8AF-2AC7-4602-8F2C-EB17AFCE2F4C}">
      <dgm:prSet/>
      <dgm:spPr/>
      <dgm:t>
        <a:bodyPr/>
        <a:lstStyle/>
        <a:p>
          <a:endParaRPr lang="ru-RU"/>
        </a:p>
      </dgm:t>
    </dgm:pt>
    <dgm:pt modelId="{BC0D9B59-196B-4429-8694-7923B0D8C0A8}">
      <dgm:prSet/>
      <dgm:spPr/>
      <dgm:t>
        <a:bodyPr/>
        <a:lstStyle/>
        <a:p>
          <a:pPr rtl="0"/>
          <a:r>
            <a:rPr lang="ru-RU" b="1" smtClean="0"/>
            <a:t>Анализ требований, установленных в порядках предоставления социальных услуг.  Анализ материально-технической базы и кадрового потенциала организации</a:t>
          </a:r>
          <a:endParaRPr lang="ru-RU"/>
        </a:p>
      </dgm:t>
    </dgm:pt>
    <dgm:pt modelId="{96539A7A-4996-42AB-AC95-6C7FCC0E9AA6}" type="parTrans" cxnId="{8DF1207C-8CF4-4F1C-AE36-4AD7B23FDF93}">
      <dgm:prSet/>
      <dgm:spPr/>
      <dgm:t>
        <a:bodyPr/>
        <a:lstStyle/>
        <a:p>
          <a:endParaRPr lang="ru-RU"/>
        </a:p>
      </dgm:t>
    </dgm:pt>
    <dgm:pt modelId="{D0FA139B-F2C0-4975-8D81-944C3325A561}" type="sibTrans" cxnId="{8DF1207C-8CF4-4F1C-AE36-4AD7B23FDF93}">
      <dgm:prSet/>
      <dgm:spPr/>
      <dgm:t>
        <a:bodyPr/>
        <a:lstStyle/>
        <a:p>
          <a:endParaRPr lang="ru-RU"/>
        </a:p>
      </dgm:t>
    </dgm:pt>
    <dgm:pt modelId="{3E2C6765-3226-4A5C-A1C4-5503C36904C4}">
      <dgm:prSet/>
      <dgm:spPr/>
      <dgm:t>
        <a:bodyPr/>
        <a:lstStyle/>
        <a:p>
          <a:pPr rtl="0"/>
          <a:r>
            <a:rPr lang="ru-RU" b="1" smtClean="0"/>
            <a:t>Анализ экономической целесообразности осуществления социального обслуживания </a:t>
          </a:r>
          <a:endParaRPr lang="ru-RU"/>
        </a:p>
      </dgm:t>
    </dgm:pt>
    <dgm:pt modelId="{4AD52DAB-040E-42FB-A018-A423892BD464}" type="parTrans" cxnId="{5D192C21-CDF0-4715-9AF1-C943F05D6B23}">
      <dgm:prSet/>
      <dgm:spPr/>
      <dgm:t>
        <a:bodyPr/>
        <a:lstStyle/>
        <a:p>
          <a:endParaRPr lang="ru-RU"/>
        </a:p>
      </dgm:t>
    </dgm:pt>
    <dgm:pt modelId="{03539762-5FAE-4456-894F-B2C00032C627}" type="sibTrans" cxnId="{5D192C21-CDF0-4715-9AF1-C943F05D6B23}">
      <dgm:prSet/>
      <dgm:spPr/>
      <dgm:t>
        <a:bodyPr/>
        <a:lstStyle/>
        <a:p>
          <a:endParaRPr lang="ru-RU"/>
        </a:p>
      </dgm:t>
    </dgm:pt>
    <dgm:pt modelId="{70BB2DE8-7DFD-4DFB-8757-7D5EBAC9876A}">
      <dgm:prSet/>
      <dgm:spPr/>
      <dgm:t>
        <a:bodyPr/>
        <a:lstStyle/>
        <a:p>
          <a:pPr rtl="0"/>
          <a:r>
            <a:rPr lang="en-US" b="1" smtClean="0"/>
            <a:t>II</a:t>
          </a:r>
          <a:r>
            <a:rPr lang="ru-RU" b="1" smtClean="0"/>
            <a:t>. Включение в Реестр ПСУ </a:t>
          </a:r>
          <a:endParaRPr lang="ru-RU"/>
        </a:p>
      </dgm:t>
    </dgm:pt>
    <dgm:pt modelId="{A8429859-E98A-4E4C-AA44-47BAD8FCF8D3}" type="parTrans" cxnId="{DD824FF6-5152-45DE-9A76-9681BD803C51}">
      <dgm:prSet/>
      <dgm:spPr/>
      <dgm:t>
        <a:bodyPr/>
        <a:lstStyle/>
        <a:p>
          <a:endParaRPr lang="ru-RU"/>
        </a:p>
      </dgm:t>
    </dgm:pt>
    <dgm:pt modelId="{6E8AB195-99F7-466E-9C3C-1D1CD6D7678B}" type="sibTrans" cxnId="{DD824FF6-5152-45DE-9A76-9681BD803C51}">
      <dgm:prSet/>
      <dgm:spPr/>
      <dgm:t>
        <a:bodyPr/>
        <a:lstStyle/>
        <a:p>
          <a:endParaRPr lang="ru-RU"/>
        </a:p>
      </dgm:t>
    </dgm:pt>
    <dgm:pt modelId="{232E5965-A4E8-42C4-AC93-27980109F8E3}">
      <dgm:prSet/>
      <dgm:spPr/>
      <dgm:t>
        <a:bodyPr/>
        <a:lstStyle/>
        <a:p>
          <a:pPr rtl="0"/>
          <a:r>
            <a:rPr lang="ru-RU" b="1" smtClean="0"/>
            <a:t>Внесение (при необходимости) изменений в устав организации, с включением соответствующих видов услуг</a:t>
          </a:r>
          <a:endParaRPr lang="ru-RU"/>
        </a:p>
      </dgm:t>
    </dgm:pt>
    <dgm:pt modelId="{CE25A0C6-7D18-462D-9A87-E54FF4DD8017}" type="parTrans" cxnId="{7C5145C3-FC8A-4606-A239-9A2BFF8B164D}">
      <dgm:prSet/>
      <dgm:spPr/>
      <dgm:t>
        <a:bodyPr/>
        <a:lstStyle/>
        <a:p>
          <a:endParaRPr lang="ru-RU"/>
        </a:p>
      </dgm:t>
    </dgm:pt>
    <dgm:pt modelId="{47388868-AE9C-41E3-9059-E3F888D190DE}" type="sibTrans" cxnId="{7C5145C3-FC8A-4606-A239-9A2BFF8B164D}">
      <dgm:prSet/>
      <dgm:spPr/>
      <dgm:t>
        <a:bodyPr/>
        <a:lstStyle/>
        <a:p>
          <a:endParaRPr lang="ru-RU"/>
        </a:p>
      </dgm:t>
    </dgm:pt>
    <dgm:pt modelId="{9F106E48-0D96-4445-BD87-3ECBBA84699E}">
      <dgm:prSet/>
      <dgm:spPr/>
      <dgm:t>
        <a:bodyPr/>
        <a:lstStyle/>
        <a:p>
          <a:pPr rtl="0"/>
          <a:r>
            <a:rPr lang="ru-RU" b="1" smtClean="0"/>
            <a:t>Подготовка и подача  пакета документов </a:t>
          </a:r>
          <a:endParaRPr lang="ru-RU"/>
        </a:p>
      </dgm:t>
    </dgm:pt>
    <dgm:pt modelId="{A7CA7E82-B9E3-4920-9FB5-6CFB1C602712}" type="parTrans" cxnId="{2E24B43A-DEC6-44D9-ADC9-604EEFC33C75}">
      <dgm:prSet/>
      <dgm:spPr/>
      <dgm:t>
        <a:bodyPr/>
        <a:lstStyle/>
        <a:p>
          <a:endParaRPr lang="ru-RU"/>
        </a:p>
      </dgm:t>
    </dgm:pt>
    <dgm:pt modelId="{9E09B4C0-8111-4039-8AD7-D9FE9435EB03}" type="sibTrans" cxnId="{2E24B43A-DEC6-44D9-ADC9-604EEFC33C75}">
      <dgm:prSet/>
      <dgm:spPr/>
      <dgm:t>
        <a:bodyPr/>
        <a:lstStyle/>
        <a:p>
          <a:endParaRPr lang="ru-RU"/>
        </a:p>
      </dgm:t>
    </dgm:pt>
    <dgm:pt modelId="{10EA9B1C-836F-4CFC-84B9-F150700DEC14}">
      <dgm:prSet/>
      <dgm:spPr/>
      <dgm:t>
        <a:bodyPr/>
        <a:lstStyle/>
        <a:p>
          <a:pPr rtl="0"/>
          <a:r>
            <a:rPr lang="en-US" b="1" smtClean="0"/>
            <a:t>III</a:t>
          </a:r>
          <a:r>
            <a:rPr lang="ru-RU" b="1" smtClean="0"/>
            <a:t>. Виды государственного финансирования </a:t>
          </a:r>
          <a:endParaRPr lang="ru-RU"/>
        </a:p>
      </dgm:t>
    </dgm:pt>
    <dgm:pt modelId="{4756D80C-8530-47F8-82F1-124FAD448C89}" type="parTrans" cxnId="{0301ADBB-5FD2-4BD0-836C-CC8727BFA463}">
      <dgm:prSet/>
      <dgm:spPr/>
      <dgm:t>
        <a:bodyPr/>
        <a:lstStyle/>
        <a:p>
          <a:endParaRPr lang="ru-RU"/>
        </a:p>
      </dgm:t>
    </dgm:pt>
    <dgm:pt modelId="{76EED3EC-3592-415F-BDE3-91658843ACFE}" type="sibTrans" cxnId="{0301ADBB-5FD2-4BD0-836C-CC8727BFA463}">
      <dgm:prSet/>
      <dgm:spPr/>
      <dgm:t>
        <a:bodyPr/>
        <a:lstStyle/>
        <a:p>
          <a:endParaRPr lang="ru-RU"/>
        </a:p>
      </dgm:t>
    </dgm:pt>
    <dgm:pt modelId="{3DC13015-6759-49A4-86C1-D8D77DFC0E1D}">
      <dgm:prSet/>
      <dgm:spPr/>
      <dgm:t>
        <a:bodyPr/>
        <a:lstStyle/>
        <a:p>
          <a:pPr rtl="0"/>
          <a:r>
            <a:rPr lang="ru-RU" b="1" smtClean="0"/>
            <a:t>Субсидирование</a:t>
          </a:r>
          <a:endParaRPr lang="ru-RU"/>
        </a:p>
      </dgm:t>
    </dgm:pt>
    <dgm:pt modelId="{84800D91-049E-466F-AB45-A881436E5718}" type="parTrans" cxnId="{610102E3-B5D8-43B0-B98B-6506137E7A1F}">
      <dgm:prSet/>
      <dgm:spPr/>
      <dgm:t>
        <a:bodyPr/>
        <a:lstStyle/>
        <a:p>
          <a:endParaRPr lang="ru-RU"/>
        </a:p>
      </dgm:t>
    </dgm:pt>
    <dgm:pt modelId="{2CE24B4D-1D71-4F7B-B9B8-468A80812893}" type="sibTrans" cxnId="{610102E3-B5D8-43B0-B98B-6506137E7A1F}">
      <dgm:prSet/>
      <dgm:spPr/>
      <dgm:t>
        <a:bodyPr/>
        <a:lstStyle/>
        <a:p>
          <a:endParaRPr lang="ru-RU"/>
        </a:p>
      </dgm:t>
    </dgm:pt>
    <dgm:pt modelId="{A37DF249-95D0-4E25-96CC-8B3FCCD36993}">
      <dgm:prSet/>
      <dgm:spPr/>
      <dgm:t>
        <a:bodyPr/>
        <a:lstStyle/>
        <a:p>
          <a:pPr rtl="0"/>
          <a:r>
            <a:rPr lang="ru-RU" b="1" smtClean="0"/>
            <a:t>Государственный заказ </a:t>
          </a:r>
          <a:endParaRPr lang="ru-RU"/>
        </a:p>
      </dgm:t>
    </dgm:pt>
    <dgm:pt modelId="{86542124-5447-4273-87BB-20A45F37DB3E}" type="parTrans" cxnId="{47E6F5FB-D3E5-4B77-BA2B-47BE80604389}">
      <dgm:prSet/>
      <dgm:spPr/>
      <dgm:t>
        <a:bodyPr/>
        <a:lstStyle/>
        <a:p>
          <a:endParaRPr lang="ru-RU"/>
        </a:p>
      </dgm:t>
    </dgm:pt>
    <dgm:pt modelId="{B78DB2B4-3D7D-4252-9C24-DBF53B2DC9DE}" type="sibTrans" cxnId="{47E6F5FB-D3E5-4B77-BA2B-47BE80604389}">
      <dgm:prSet/>
      <dgm:spPr/>
      <dgm:t>
        <a:bodyPr/>
        <a:lstStyle/>
        <a:p>
          <a:endParaRPr lang="ru-RU"/>
        </a:p>
      </dgm:t>
    </dgm:pt>
    <dgm:pt modelId="{76BAF78A-F9A5-44EF-8FD9-D8D6A47FA662}">
      <dgm:prSet/>
      <dgm:spPr/>
      <dgm:t>
        <a:bodyPr/>
        <a:lstStyle/>
        <a:p>
          <a:pPr rtl="0"/>
          <a:r>
            <a:rPr lang="ru-RU" b="1" smtClean="0"/>
            <a:t>Компенсация </a:t>
          </a:r>
          <a:endParaRPr lang="ru-RU"/>
        </a:p>
      </dgm:t>
    </dgm:pt>
    <dgm:pt modelId="{65F778BF-B9E0-44C5-B1B4-AB0C4B88C1F7}" type="parTrans" cxnId="{5E88BED1-1DAF-4B9B-8D85-68055EEE8543}">
      <dgm:prSet/>
      <dgm:spPr/>
      <dgm:t>
        <a:bodyPr/>
        <a:lstStyle/>
        <a:p>
          <a:endParaRPr lang="ru-RU"/>
        </a:p>
      </dgm:t>
    </dgm:pt>
    <dgm:pt modelId="{7F4BB31B-5248-4C6A-8AD4-38EC7D56C4CE}" type="sibTrans" cxnId="{5E88BED1-1DAF-4B9B-8D85-68055EEE8543}">
      <dgm:prSet/>
      <dgm:spPr/>
      <dgm:t>
        <a:bodyPr/>
        <a:lstStyle/>
        <a:p>
          <a:endParaRPr lang="ru-RU"/>
        </a:p>
      </dgm:t>
    </dgm:pt>
    <dgm:pt modelId="{DD8C0840-1CC4-43CF-A941-3FD9130B164B}" type="pres">
      <dgm:prSet presAssocID="{5403DD77-1564-495B-9812-F7FB11DA5ED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0C06F0C-E315-49B5-B105-ABAD9D34A8AA}" type="pres">
      <dgm:prSet presAssocID="{755BF7A5-4797-47A2-82CB-CF74CEE5C0A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92DB3C-85EC-4B9F-A871-070716782BED}" type="pres">
      <dgm:prSet presAssocID="{755BF7A5-4797-47A2-82CB-CF74CEE5C0A5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F6D5E1-776F-477E-BA33-5E7DAA8C7E84}" type="pres">
      <dgm:prSet presAssocID="{70BB2DE8-7DFD-4DFB-8757-7D5EBAC9876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175320-445D-45C0-AB58-BA36DCE17963}" type="pres">
      <dgm:prSet presAssocID="{70BB2DE8-7DFD-4DFB-8757-7D5EBAC9876A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55C0A1-3A98-4DF0-8603-981B98631C30}" type="pres">
      <dgm:prSet presAssocID="{10EA9B1C-836F-4CFC-84B9-F150700DEC1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94BBB5-0208-46AC-BB7A-50DA12BD793C}" type="pres">
      <dgm:prSet presAssocID="{10EA9B1C-836F-4CFC-84B9-F150700DEC14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824FF6-5152-45DE-9A76-9681BD803C51}" srcId="{5403DD77-1564-495B-9812-F7FB11DA5EDA}" destId="{70BB2DE8-7DFD-4DFB-8757-7D5EBAC9876A}" srcOrd="1" destOrd="0" parTransId="{A8429859-E98A-4E4C-AA44-47BAD8FCF8D3}" sibTransId="{6E8AB195-99F7-466E-9C3C-1D1CD6D7678B}"/>
    <dgm:cxn modelId="{88C47C26-65C4-4640-8E3F-A065DC26FF3C}" type="presOf" srcId="{2D8051C0-4B0F-4E0E-9EE1-406924B4A807}" destId="{0D92DB3C-85EC-4B9F-A871-070716782BED}" srcOrd="0" destOrd="2" presId="urn:microsoft.com/office/officeart/2005/8/layout/vList2"/>
    <dgm:cxn modelId="{532BFEE5-E724-4A6C-AA2D-D24691D2C0FD}" type="presOf" srcId="{10EA9B1C-836F-4CFC-84B9-F150700DEC14}" destId="{EB55C0A1-3A98-4DF0-8603-981B98631C30}" srcOrd="0" destOrd="0" presId="urn:microsoft.com/office/officeart/2005/8/layout/vList2"/>
    <dgm:cxn modelId="{C21B8C5F-A255-4918-B84A-F8438BEC1AF7}" type="presOf" srcId="{BC0D9B59-196B-4429-8694-7923B0D8C0A8}" destId="{0D92DB3C-85EC-4B9F-A871-070716782BED}" srcOrd="0" destOrd="3" presId="urn:microsoft.com/office/officeart/2005/8/layout/vList2"/>
    <dgm:cxn modelId="{7432C203-928A-4EF2-B1AC-07D9F17AD0DA}" type="presOf" srcId="{90C754C6-BA42-4E20-888F-F289A1C0112C}" destId="{0D92DB3C-85EC-4B9F-A871-070716782BED}" srcOrd="0" destOrd="0" presId="urn:microsoft.com/office/officeart/2005/8/layout/vList2"/>
    <dgm:cxn modelId="{5E88BED1-1DAF-4B9B-8D85-68055EEE8543}" srcId="{10EA9B1C-836F-4CFC-84B9-F150700DEC14}" destId="{76BAF78A-F9A5-44EF-8FD9-D8D6A47FA662}" srcOrd="2" destOrd="0" parTransId="{65F778BF-B9E0-44C5-B1B4-AB0C4B88C1F7}" sibTransId="{7F4BB31B-5248-4C6A-8AD4-38EC7D56C4CE}"/>
    <dgm:cxn modelId="{0610623D-2331-4BA8-8458-93D11F814AB4}" type="presOf" srcId="{755BF7A5-4797-47A2-82CB-CF74CEE5C0A5}" destId="{70C06F0C-E315-49B5-B105-ABAD9D34A8AA}" srcOrd="0" destOrd="0" presId="urn:microsoft.com/office/officeart/2005/8/layout/vList2"/>
    <dgm:cxn modelId="{76D00B90-A151-49A8-8BB3-A39E485C1A5D}" type="presOf" srcId="{A37DF249-95D0-4E25-96CC-8B3FCCD36993}" destId="{CE94BBB5-0208-46AC-BB7A-50DA12BD793C}" srcOrd="0" destOrd="1" presId="urn:microsoft.com/office/officeart/2005/8/layout/vList2"/>
    <dgm:cxn modelId="{610102E3-B5D8-43B0-B98B-6506137E7A1F}" srcId="{10EA9B1C-836F-4CFC-84B9-F150700DEC14}" destId="{3DC13015-6759-49A4-86C1-D8D77DFC0E1D}" srcOrd="0" destOrd="0" parTransId="{84800D91-049E-466F-AB45-A881436E5718}" sibTransId="{2CE24B4D-1D71-4F7B-B9B8-468A80812893}"/>
    <dgm:cxn modelId="{56F42ECB-8458-4249-B852-E58E39C73CA2}" type="presOf" srcId="{70BB2DE8-7DFD-4DFB-8757-7D5EBAC9876A}" destId="{5DF6D5E1-776F-477E-BA33-5E7DAA8C7E84}" srcOrd="0" destOrd="0" presId="urn:microsoft.com/office/officeart/2005/8/layout/vList2"/>
    <dgm:cxn modelId="{DD2FC45E-4F75-4FDB-9E82-369EA744FB35}" type="presOf" srcId="{5403DD77-1564-495B-9812-F7FB11DA5EDA}" destId="{DD8C0840-1CC4-43CF-A941-3FD9130B164B}" srcOrd="0" destOrd="0" presId="urn:microsoft.com/office/officeart/2005/8/layout/vList2"/>
    <dgm:cxn modelId="{D7F5F8AF-2AC7-4602-8F2C-EB17AFCE2F4C}" srcId="{755BF7A5-4797-47A2-82CB-CF74CEE5C0A5}" destId="{2D8051C0-4B0F-4E0E-9EE1-406924B4A807}" srcOrd="2" destOrd="0" parTransId="{C13BFF6A-080C-4F18-AF50-87961674426A}" sibTransId="{ED30C365-6F2E-4FD4-90CA-AE9327AF465D}"/>
    <dgm:cxn modelId="{ACF7C99F-52C3-4656-A1AC-E54711AE6DCD}" type="presOf" srcId="{3E2C6765-3226-4A5C-A1C4-5503C36904C4}" destId="{0D92DB3C-85EC-4B9F-A871-070716782BED}" srcOrd="0" destOrd="4" presId="urn:microsoft.com/office/officeart/2005/8/layout/vList2"/>
    <dgm:cxn modelId="{F640CCA0-BF8A-4E16-9CC9-867C7CE8856F}" srcId="{755BF7A5-4797-47A2-82CB-CF74CEE5C0A5}" destId="{7CEA8340-5556-4130-B7E9-A3C4821F2D9C}" srcOrd="1" destOrd="0" parTransId="{48B164DC-1258-4416-8EF0-092028C94BBE}" sibTransId="{CE2F2BB0-9B50-4B3A-B365-4A7A1B0E9A63}"/>
    <dgm:cxn modelId="{5786E2A1-A4FE-4063-ADED-8A88C18620CD}" type="presOf" srcId="{9F106E48-0D96-4445-BD87-3ECBBA84699E}" destId="{46175320-445D-45C0-AB58-BA36DCE17963}" srcOrd="0" destOrd="1" presId="urn:microsoft.com/office/officeart/2005/8/layout/vList2"/>
    <dgm:cxn modelId="{8DF1207C-8CF4-4F1C-AE36-4AD7B23FDF93}" srcId="{755BF7A5-4797-47A2-82CB-CF74CEE5C0A5}" destId="{BC0D9B59-196B-4429-8694-7923B0D8C0A8}" srcOrd="3" destOrd="0" parTransId="{96539A7A-4996-42AB-AC95-6C7FCC0E9AA6}" sibTransId="{D0FA139B-F2C0-4975-8D81-944C3325A561}"/>
    <dgm:cxn modelId="{47E6F5FB-D3E5-4B77-BA2B-47BE80604389}" srcId="{10EA9B1C-836F-4CFC-84B9-F150700DEC14}" destId="{A37DF249-95D0-4E25-96CC-8B3FCCD36993}" srcOrd="1" destOrd="0" parTransId="{86542124-5447-4273-87BB-20A45F37DB3E}" sibTransId="{B78DB2B4-3D7D-4252-9C24-DBF53B2DC9DE}"/>
    <dgm:cxn modelId="{15E839F1-A953-4AB5-AB54-07644F03E828}" type="presOf" srcId="{232E5965-A4E8-42C4-AC93-27980109F8E3}" destId="{46175320-445D-45C0-AB58-BA36DCE17963}" srcOrd="0" destOrd="0" presId="urn:microsoft.com/office/officeart/2005/8/layout/vList2"/>
    <dgm:cxn modelId="{022EABCB-1EE0-4869-87A9-FFCA4B92EDF6}" srcId="{5403DD77-1564-495B-9812-F7FB11DA5EDA}" destId="{755BF7A5-4797-47A2-82CB-CF74CEE5C0A5}" srcOrd="0" destOrd="0" parTransId="{2E75227C-8D8F-4773-9DAD-13E1559ED129}" sibTransId="{0B7583C7-714F-476A-BE7E-7D6954CBC82E}"/>
    <dgm:cxn modelId="{F4537625-B77C-4DE1-8950-4C0B7AE124C1}" type="presOf" srcId="{3DC13015-6759-49A4-86C1-D8D77DFC0E1D}" destId="{CE94BBB5-0208-46AC-BB7A-50DA12BD793C}" srcOrd="0" destOrd="0" presId="urn:microsoft.com/office/officeart/2005/8/layout/vList2"/>
    <dgm:cxn modelId="{5D192C21-CDF0-4715-9AF1-C943F05D6B23}" srcId="{755BF7A5-4797-47A2-82CB-CF74CEE5C0A5}" destId="{3E2C6765-3226-4A5C-A1C4-5503C36904C4}" srcOrd="4" destOrd="0" parTransId="{4AD52DAB-040E-42FB-A018-A423892BD464}" sibTransId="{03539762-5FAE-4456-894F-B2C00032C627}"/>
    <dgm:cxn modelId="{2E24B43A-DEC6-44D9-ADC9-604EEFC33C75}" srcId="{70BB2DE8-7DFD-4DFB-8757-7D5EBAC9876A}" destId="{9F106E48-0D96-4445-BD87-3ECBBA84699E}" srcOrd="1" destOrd="0" parTransId="{A7CA7E82-B9E3-4920-9FB5-6CFB1C602712}" sibTransId="{9E09B4C0-8111-4039-8AD7-D9FE9435EB03}"/>
    <dgm:cxn modelId="{E11E4AB8-179B-4A61-9BC0-02D0D01F4CC0}" type="presOf" srcId="{76BAF78A-F9A5-44EF-8FD9-D8D6A47FA662}" destId="{CE94BBB5-0208-46AC-BB7A-50DA12BD793C}" srcOrd="0" destOrd="2" presId="urn:microsoft.com/office/officeart/2005/8/layout/vList2"/>
    <dgm:cxn modelId="{7C5145C3-FC8A-4606-A239-9A2BFF8B164D}" srcId="{70BB2DE8-7DFD-4DFB-8757-7D5EBAC9876A}" destId="{232E5965-A4E8-42C4-AC93-27980109F8E3}" srcOrd="0" destOrd="0" parTransId="{CE25A0C6-7D18-462D-9A87-E54FF4DD8017}" sibTransId="{47388868-AE9C-41E3-9059-E3F888D190DE}"/>
    <dgm:cxn modelId="{0301ADBB-5FD2-4BD0-836C-CC8727BFA463}" srcId="{5403DD77-1564-495B-9812-F7FB11DA5EDA}" destId="{10EA9B1C-836F-4CFC-84B9-F150700DEC14}" srcOrd="2" destOrd="0" parTransId="{4756D80C-8530-47F8-82F1-124FAD448C89}" sibTransId="{76EED3EC-3592-415F-BDE3-91658843ACFE}"/>
    <dgm:cxn modelId="{7E7E4EE2-1192-444A-B642-B167F94DD040}" type="presOf" srcId="{7CEA8340-5556-4130-B7E9-A3C4821F2D9C}" destId="{0D92DB3C-85EC-4B9F-A871-070716782BED}" srcOrd="0" destOrd="1" presId="urn:microsoft.com/office/officeart/2005/8/layout/vList2"/>
    <dgm:cxn modelId="{0F1ABCAD-8559-4609-814F-3699BE705267}" srcId="{755BF7A5-4797-47A2-82CB-CF74CEE5C0A5}" destId="{90C754C6-BA42-4E20-888F-F289A1C0112C}" srcOrd="0" destOrd="0" parTransId="{EC68BA00-4D3D-4AB5-8C4A-2191190CB7B5}" sibTransId="{8CAEA263-A683-40F2-AEFE-F6CDF1009FD7}"/>
    <dgm:cxn modelId="{359C3D25-9039-4B2C-AA36-466039B2F750}" type="presParOf" srcId="{DD8C0840-1CC4-43CF-A941-3FD9130B164B}" destId="{70C06F0C-E315-49B5-B105-ABAD9D34A8AA}" srcOrd="0" destOrd="0" presId="urn:microsoft.com/office/officeart/2005/8/layout/vList2"/>
    <dgm:cxn modelId="{5D279667-25E2-4224-BB2F-151FF547A05D}" type="presParOf" srcId="{DD8C0840-1CC4-43CF-A941-3FD9130B164B}" destId="{0D92DB3C-85EC-4B9F-A871-070716782BED}" srcOrd="1" destOrd="0" presId="urn:microsoft.com/office/officeart/2005/8/layout/vList2"/>
    <dgm:cxn modelId="{D69345B3-1142-43B2-8610-AAB7A94E6497}" type="presParOf" srcId="{DD8C0840-1CC4-43CF-A941-3FD9130B164B}" destId="{5DF6D5E1-776F-477E-BA33-5E7DAA8C7E84}" srcOrd="2" destOrd="0" presId="urn:microsoft.com/office/officeart/2005/8/layout/vList2"/>
    <dgm:cxn modelId="{BCF094C6-32C2-4321-94BB-241D3DCF2D69}" type="presParOf" srcId="{DD8C0840-1CC4-43CF-A941-3FD9130B164B}" destId="{46175320-445D-45C0-AB58-BA36DCE17963}" srcOrd="3" destOrd="0" presId="urn:microsoft.com/office/officeart/2005/8/layout/vList2"/>
    <dgm:cxn modelId="{7682FB0C-4EDF-4E46-969A-AD5909FE84AA}" type="presParOf" srcId="{DD8C0840-1CC4-43CF-A941-3FD9130B164B}" destId="{EB55C0A1-3A98-4DF0-8603-981B98631C30}" srcOrd="4" destOrd="0" presId="urn:microsoft.com/office/officeart/2005/8/layout/vList2"/>
    <dgm:cxn modelId="{B41E2B96-A166-4299-A061-4890ECEF5729}" type="presParOf" srcId="{DD8C0840-1CC4-43CF-A941-3FD9130B164B}" destId="{CE94BBB5-0208-46AC-BB7A-50DA12BD793C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A081F9F-F831-40DE-B2E6-48126DB7BB15}" type="doc">
      <dgm:prSet loTypeId="urn:microsoft.com/office/officeart/2005/8/layout/vList2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26231047-73D5-4E1D-BB9F-3623D17FD63E}">
      <dgm:prSet/>
      <dgm:spPr/>
      <dgm:t>
        <a:bodyPr/>
        <a:lstStyle/>
        <a:p>
          <a:pPr rtl="0"/>
          <a:r>
            <a:rPr lang="ru-RU" smtClean="0"/>
            <a:t>В соответствии со ст. 26 Федерального Закона №442 «Об основах социального обслуживания граждан в Российской Федерации» от 28.12.2013г. Регистр получателей социальных услуг формируется в субъекте Российской Федерации на основании данных, предоставляемых поставщиками социальных услуг</a:t>
          </a:r>
          <a:endParaRPr lang="ru-RU"/>
        </a:p>
      </dgm:t>
    </dgm:pt>
    <dgm:pt modelId="{00018A55-299D-4655-9A93-5970060CE7E5}" type="parTrans" cxnId="{796478C0-0423-4910-9717-47089685C278}">
      <dgm:prSet/>
      <dgm:spPr/>
      <dgm:t>
        <a:bodyPr/>
        <a:lstStyle/>
        <a:p>
          <a:endParaRPr lang="ru-RU"/>
        </a:p>
      </dgm:t>
    </dgm:pt>
    <dgm:pt modelId="{C29D2E97-11DE-4987-8976-8FAF3AB35600}" type="sibTrans" cxnId="{796478C0-0423-4910-9717-47089685C278}">
      <dgm:prSet/>
      <dgm:spPr/>
      <dgm:t>
        <a:bodyPr/>
        <a:lstStyle/>
        <a:p>
          <a:endParaRPr lang="ru-RU"/>
        </a:p>
      </dgm:t>
    </dgm:pt>
    <dgm:pt modelId="{6B034BA9-51C9-4548-9C5F-B6085FDF17EE}">
      <dgm:prSet/>
      <dgm:spPr/>
      <dgm:t>
        <a:bodyPr/>
        <a:lstStyle/>
        <a:p>
          <a:pPr rtl="0"/>
          <a:r>
            <a:rPr lang="ru-RU" dirty="0" smtClean="0"/>
            <a:t>ЦСЗН - Заявление </a:t>
          </a:r>
          <a:endParaRPr lang="ru-RU" dirty="0"/>
        </a:p>
      </dgm:t>
    </dgm:pt>
    <dgm:pt modelId="{F15D70B1-61B5-41DC-BDC8-EB0999A64022}" type="parTrans" cxnId="{5CA0CA72-02A0-4468-923C-D513B072A3DC}">
      <dgm:prSet/>
      <dgm:spPr/>
      <dgm:t>
        <a:bodyPr/>
        <a:lstStyle/>
        <a:p>
          <a:endParaRPr lang="ru-RU"/>
        </a:p>
      </dgm:t>
    </dgm:pt>
    <dgm:pt modelId="{06CD03AF-2A81-4D86-9F63-2E8AF59CFB2A}" type="sibTrans" cxnId="{5CA0CA72-02A0-4468-923C-D513B072A3DC}">
      <dgm:prSet/>
      <dgm:spPr/>
      <dgm:t>
        <a:bodyPr/>
        <a:lstStyle/>
        <a:p>
          <a:endParaRPr lang="ru-RU"/>
        </a:p>
      </dgm:t>
    </dgm:pt>
    <dgm:pt modelId="{7FF64CF0-FC3A-421A-83B7-95C3CD70A57A}">
      <dgm:prSet/>
      <dgm:spPr/>
      <dgm:t>
        <a:bodyPr/>
        <a:lstStyle/>
        <a:p>
          <a:pPr rtl="0"/>
          <a:r>
            <a:rPr lang="ru-RU" dirty="0" smtClean="0"/>
            <a:t>ЦСЗН - Индивидуальная программа ПСУ </a:t>
          </a:r>
          <a:endParaRPr lang="ru-RU" dirty="0"/>
        </a:p>
      </dgm:t>
    </dgm:pt>
    <dgm:pt modelId="{FF7FF4EE-FFEF-4188-8990-90BACE5DF7A7}" type="parTrans" cxnId="{1BF4E39C-81A8-4CDB-94F6-ADC646EEE93C}">
      <dgm:prSet/>
      <dgm:spPr/>
      <dgm:t>
        <a:bodyPr/>
        <a:lstStyle/>
        <a:p>
          <a:endParaRPr lang="ru-RU"/>
        </a:p>
      </dgm:t>
    </dgm:pt>
    <dgm:pt modelId="{3E461424-F96A-47F3-9D40-E01D28A5762A}" type="sibTrans" cxnId="{1BF4E39C-81A8-4CDB-94F6-ADC646EEE93C}">
      <dgm:prSet/>
      <dgm:spPr/>
      <dgm:t>
        <a:bodyPr/>
        <a:lstStyle/>
        <a:p>
          <a:endParaRPr lang="ru-RU"/>
        </a:p>
      </dgm:t>
    </dgm:pt>
    <dgm:pt modelId="{673D49E4-B185-4D9F-A0E8-EE60CC949B8B}">
      <dgm:prSet/>
      <dgm:spPr/>
      <dgm:t>
        <a:bodyPr/>
        <a:lstStyle/>
        <a:p>
          <a:pPr rtl="0"/>
          <a:r>
            <a:rPr lang="ru-RU" dirty="0" smtClean="0"/>
            <a:t>НКО - Заключение договора </a:t>
          </a:r>
          <a:endParaRPr lang="ru-RU" dirty="0"/>
        </a:p>
      </dgm:t>
    </dgm:pt>
    <dgm:pt modelId="{1716BDE0-F28B-455D-832A-689581FD75DC}" type="parTrans" cxnId="{2CF4E7AD-4EFD-4992-B744-B20C8CE68460}">
      <dgm:prSet/>
      <dgm:spPr/>
      <dgm:t>
        <a:bodyPr/>
        <a:lstStyle/>
        <a:p>
          <a:endParaRPr lang="ru-RU"/>
        </a:p>
      </dgm:t>
    </dgm:pt>
    <dgm:pt modelId="{DEA9BFB4-E83F-4623-8B10-F90CEC23AA49}" type="sibTrans" cxnId="{2CF4E7AD-4EFD-4992-B744-B20C8CE68460}">
      <dgm:prSet/>
      <dgm:spPr/>
      <dgm:t>
        <a:bodyPr/>
        <a:lstStyle/>
        <a:p>
          <a:endParaRPr lang="ru-RU"/>
        </a:p>
      </dgm:t>
    </dgm:pt>
    <dgm:pt modelId="{257BF022-BF46-4695-BDE5-636119B85E95}">
      <dgm:prSet/>
      <dgm:spPr/>
      <dgm:t>
        <a:bodyPr/>
        <a:lstStyle/>
        <a:p>
          <a:pPr rtl="0"/>
          <a:r>
            <a:rPr lang="ru-RU" dirty="0" smtClean="0"/>
            <a:t>НКО - Отметки об исполнении договора </a:t>
          </a:r>
          <a:endParaRPr lang="ru-RU" dirty="0"/>
        </a:p>
      </dgm:t>
    </dgm:pt>
    <dgm:pt modelId="{DBAEC471-911D-434A-B0CD-CEA53115E234}" type="parTrans" cxnId="{20D1EE73-6981-43E3-9360-87320414901F}">
      <dgm:prSet/>
      <dgm:spPr/>
      <dgm:t>
        <a:bodyPr/>
        <a:lstStyle/>
        <a:p>
          <a:endParaRPr lang="ru-RU"/>
        </a:p>
      </dgm:t>
    </dgm:pt>
    <dgm:pt modelId="{65A065DE-0AEB-4098-BCA8-521B18B1F38A}" type="sibTrans" cxnId="{20D1EE73-6981-43E3-9360-87320414901F}">
      <dgm:prSet/>
      <dgm:spPr/>
      <dgm:t>
        <a:bodyPr/>
        <a:lstStyle/>
        <a:p>
          <a:endParaRPr lang="ru-RU"/>
        </a:p>
      </dgm:t>
    </dgm:pt>
    <dgm:pt modelId="{6E597798-89F1-4E7E-87F5-ABB4BEDDC5BD}">
      <dgm:prSet/>
      <dgm:spPr/>
      <dgm:t>
        <a:bodyPr/>
        <a:lstStyle/>
        <a:p>
          <a:pPr rtl="0"/>
          <a:r>
            <a:rPr lang="ru-RU" dirty="0" smtClean="0"/>
            <a:t>НКО - Печать документов на компенсацию, отчетов </a:t>
          </a:r>
          <a:endParaRPr lang="ru-RU" dirty="0"/>
        </a:p>
      </dgm:t>
    </dgm:pt>
    <dgm:pt modelId="{64F9E721-3EA5-46A9-AF4A-88C4F06C9A06}" type="parTrans" cxnId="{824A6E6C-FBB1-4046-A715-E231AEDFA1CA}">
      <dgm:prSet/>
      <dgm:spPr/>
      <dgm:t>
        <a:bodyPr/>
        <a:lstStyle/>
        <a:p>
          <a:endParaRPr lang="ru-RU"/>
        </a:p>
      </dgm:t>
    </dgm:pt>
    <dgm:pt modelId="{5E7ECBAF-F6EA-4077-A03C-5C5F49DDD472}" type="sibTrans" cxnId="{824A6E6C-FBB1-4046-A715-E231AEDFA1CA}">
      <dgm:prSet/>
      <dgm:spPr/>
      <dgm:t>
        <a:bodyPr/>
        <a:lstStyle/>
        <a:p>
          <a:endParaRPr lang="ru-RU"/>
        </a:p>
      </dgm:t>
    </dgm:pt>
    <dgm:pt modelId="{72D216C6-A692-4400-8D03-4B01B8B30224}" type="pres">
      <dgm:prSet presAssocID="{8A081F9F-F831-40DE-B2E6-48126DB7BB1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37023D-FFC9-4411-91B8-7FE2AA265687}" type="pres">
      <dgm:prSet presAssocID="{26231047-73D5-4E1D-BB9F-3623D17FD63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A9DA60-89C1-4CA5-9CEF-50723CADD22B}" type="pres">
      <dgm:prSet presAssocID="{26231047-73D5-4E1D-BB9F-3623D17FD63E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A0CA72-02A0-4468-923C-D513B072A3DC}" srcId="{26231047-73D5-4E1D-BB9F-3623D17FD63E}" destId="{6B034BA9-51C9-4548-9C5F-B6085FDF17EE}" srcOrd="0" destOrd="0" parTransId="{F15D70B1-61B5-41DC-BDC8-EB0999A64022}" sibTransId="{06CD03AF-2A81-4D86-9F63-2E8AF59CFB2A}"/>
    <dgm:cxn modelId="{20D1EE73-6981-43E3-9360-87320414901F}" srcId="{26231047-73D5-4E1D-BB9F-3623D17FD63E}" destId="{257BF022-BF46-4695-BDE5-636119B85E95}" srcOrd="3" destOrd="0" parTransId="{DBAEC471-911D-434A-B0CD-CEA53115E234}" sibTransId="{65A065DE-0AEB-4098-BCA8-521B18B1F38A}"/>
    <dgm:cxn modelId="{824A6E6C-FBB1-4046-A715-E231AEDFA1CA}" srcId="{26231047-73D5-4E1D-BB9F-3623D17FD63E}" destId="{6E597798-89F1-4E7E-87F5-ABB4BEDDC5BD}" srcOrd="4" destOrd="0" parTransId="{64F9E721-3EA5-46A9-AF4A-88C4F06C9A06}" sibTransId="{5E7ECBAF-F6EA-4077-A03C-5C5F49DDD472}"/>
    <dgm:cxn modelId="{949C09F3-7BA1-4212-B461-2017A1E5977D}" type="presOf" srcId="{26231047-73D5-4E1D-BB9F-3623D17FD63E}" destId="{3A37023D-FFC9-4411-91B8-7FE2AA265687}" srcOrd="0" destOrd="0" presId="urn:microsoft.com/office/officeart/2005/8/layout/vList2"/>
    <dgm:cxn modelId="{BB2939FD-5408-4EE1-8454-9566E88DDA5F}" type="presOf" srcId="{673D49E4-B185-4D9F-A0E8-EE60CC949B8B}" destId="{0DA9DA60-89C1-4CA5-9CEF-50723CADD22B}" srcOrd="0" destOrd="2" presId="urn:microsoft.com/office/officeart/2005/8/layout/vList2"/>
    <dgm:cxn modelId="{EA636A48-55B9-4834-8642-4CC4E9FE8CF1}" type="presOf" srcId="{6B034BA9-51C9-4548-9C5F-B6085FDF17EE}" destId="{0DA9DA60-89C1-4CA5-9CEF-50723CADD22B}" srcOrd="0" destOrd="0" presId="urn:microsoft.com/office/officeart/2005/8/layout/vList2"/>
    <dgm:cxn modelId="{29C1CA48-E7AB-4484-BD1A-B51CE70FE08C}" type="presOf" srcId="{257BF022-BF46-4695-BDE5-636119B85E95}" destId="{0DA9DA60-89C1-4CA5-9CEF-50723CADD22B}" srcOrd="0" destOrd="3" presId="urn:microsoft.com/office/officeart/2005/8/layout/vList2"/>
    <dgm:cxn modelId="{C6BCC8B7-D628-4EED-816E-2BA44C70A9F5}" type="presOf" srcId="{8A081F9F-F831-40DE-B2E6-48126DB7BB15}" destId="{72D216C6-A692-4400-8D03-4B01B8B30224}" srcOrd="0" destOrd="0" presId="urn:microsoft.com/office/officeart/2005/8/layout/vList2"/>
    <dgm:cxn modelId="{796478C0-0423-4910-9717-47089685C278}" srcId="{8A081F9F-F831-40DE-B2E6-48126DB7BB15}" destId="{26231047-73D5-4E1D-BB9F-3623D17FD63E}" srcOrd="0" destOrd="0" parTransId="{00018A55-299D-4655-9A93-5970060CE7E5}" sibTransId="{C29D2E97-11DE-4987-8976-8FAF3AB35600}"/>
    <dgm:cxn modelId="{1BF4E39C-81A8-4CDB-94F6-ADC646EEE93C}" srcId="{26231047-73D5-4E1D-BB9F-3623D17FD63E}" destId="{7FF64CF0-FC3A-421A-83B7-95C3CD70A57A}" srcOrd="1" destOrd="0" parTransId="{FF7FF4EE-FFEF-4188-8990-90BACE5DF7A7}" sibTransId="{3E461424-F96A-47F3-9D40-E01D28A5762A}"/>
    <dgm:cxn modelId="{E4B614DE-E996-43CC-97AD-CEC4F61CF7D0}" type="presOf" srcId="{6E597798-89F1-4E7E-87F5-ABB4BEDDC5BD}" destId="{0DA9DA60-89C1-4CA5-9CEF-50723CADD22B}" srcOrd="0" destOrd="4" presId="urn:microsoft.com/office/officeart/2005/8/layout/vList2"/>
    <dgm:cxn modelId="{2CF4E7AD-4EFD-4992-B744-B20C8CE68460}" srcId="{26231047-73D5-4E1D-BB9F-3623D17FD63E}" destId="{673D49E4-B185-4D9F-A0E8-EE60CC949B8B}" srcOrd="2" destOrd="0" parTransId="{1716BDE0-F28B-455D-832A-689581FD75DC}" sibTransId="{DEA9BFB4-E83F-4623-8B10-F90CEC23AA49}"/>
    <dgm:cxn modelId="{DED5ECBC-D4E4-4950-810C-F2FDCCA59CBD}" type="presOf" srcId="{7FF64CF0-FC3A-421A-83B7-95C3CD70A57A}" destId="{0DA9DA60-89C1-4CA5-9CEF-50723CADD22B}" srcOrd="0" destOrd="1" presId="urn:microsoft.com/office/officeart/2005/8/layout/vList2"/>
    <dgm:cxn modelId="{067D25FC-24FE-4D27-ABA2-4C447DAE381A}" type="presParOf" srcId="{72D216C6-A692-4400-8D03-4B01B8B30224}" destId="{3A37023D-FFC9-4411-91B8-7FE2AA265687}" srcOrd="0" destOrd="0" presId="urn:microsoft.com/office/officeart/2005/8/layout/vList2"/>
    <dgm:cxn modelId="{E3B4F2D4-8C73-4FA6-A71D-D95FE3071D5F}" type="presParOf" srcId="{72D216C6-A692-4400-8D03-4B01B8B30224}" destId="{0DA9DA60-89C1-4CA5-9CEF-50723CADD22B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6652CFB-571F-4C57-959F-E37E60C0B6F6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0507A329-5748-452A-8807-5578D7F52348}">
      <dgm:prSet/>
      <dgm:spPr/>
      <dgm:t>
        <a:bodyPr/>
        <a:lstStyle/>
        <a:p>
          <a:pPr rtl="0"/>
          <a:r>
            <a:rPr lang="ru-RU" smtClean="0"/>
            <a:t>Тарифы устанавливаются на региональном уровне исходя из расчета подушевых нормативов</a:t>
          </a:r>
          <a:endParaRPr lang="ru-RU"/>
        </a:p>
      </dgm:t>
    </dgm:pt>
    <dgm:pt modelId="{0ADB93EB-87EE-4D9C-B238-1186AC56D429}" type="parTrans" cxnId="{1377AAF3-973D-4CC6-8078-79347DAE0452}">
      <dgm:prSet/>
      <dgm:spPr/>
      <dgm:t>
        <a:bodyPr/>
        <a:lstStyle/>
        <a:p>
          <a:endParaRPr lang="ru-RU"/>
        </a:p>
      </dgm:t>
    </dgm:pt>
    <dgm:pt modelId="{7AF3682C-44A1-4234-A400-D3F334BF744C}" type="sibTrans" cxnId="{1377AAF3-973D-4CC6-8078-79347DAE0452}">
      <dgm:prSet/>
      <dgm:spPr/>
      <dgm:t>
        <a:bodyPr/>
        <a:lstStyle/>
        <a:p>
          <a:endParaRPr lang="ru-RU"/>
        </a:p>
      </dgm:t>
    </dgm:pt>
    <dgm:pt modelId="{AEF4E463-4D4B-4B01-BB3E-28AAA0E40782}">
      <dgm:prSet/>
      <dgm:spPr/>
      <dgm:t>
        <a:bodyPr/>
        <a:lstStyle/>
        <a:p>
          <a:pPr rtl="0"/>
          <a:r>
            <a:rPr lang="ru-RU" smtClean="0"/>
            <a:t>НКО может установить собственные тарифы, но не выше нормативных </a:t>
          </a:r>
          <a:endParaRPr lang="ru-RU"/>
        </a:p>
      </dgm:t>
    </dgm:pt>
    <dgm:pt modelId="{890BC729-9A82-4297-95EB-0CDE98961BD2}" type="parTrans" cxnId="{025B1D64-8848-4E4D-9015-896B43FB6046}">
      <dgm:prSet/>
      <dgm:spPr/>
      <dgm:t>
        <a:bodyPr/>
        <a:lstStyle/>
        <a:p>
          <a:endParaRPr lang="ru-RU"/>
        </a:p>
      </dgm:t>
    </dgm:pt>
    <dgm:pt modelId="{3EE77320-8F06-47F6-905D-8028419F9CDD}" type="sibTrans" cxnId="{025B1D64-8848-4E4D-9015-896B43FB6046}">
      <dgm:prSet/>
      <dgm:spPr/>
      <dgm:t>
        <a:bodyPr/>
        <a:lstStyle/>
        <a:p>
          <a:endParaRPr lang="ru-RU"/>
        </a:p>
      </dgm:t>
    </dgm:pt>
    <dgm:pt modelId="{9D611418-898C-4A46-B0E1-9A4D02694AEB}">
      <dgm:prSet/>
      <dgm:spPr/>
      <dgm:t>
        <a:bodyPr/>
        <a:lstStyle/>
        <a:p>
          <a:pPr rtl="0"/>
          <a:r>
            <a:rPr lang="ru-RU" smtClean="0"/>
            <a:t>Максимальный объем бесплатных для получателя услуг определяется индивидуальной программой </a:t>
          </a:r>
          <a:endParaRPr lang="ru-RU"/>
        </a:p>
      </dgm:t>
    </dgm:pt>
    <dgm:pt modelId="{35C5014C-CE06-4905-836C-D39CE5F08619}" type="parTrans" cxnId="{D361A1E3-D6C2-4983-A13A-564AD29453EA}">
      <dgm:prSet/>
      <dgm:spPr/>
      <dgm:t>
        <a:bodyPr/>
        <a:lstStyle/>
        <a:p>
          <a:endParaRPr lang="ru-RU"/>
        </a:p>
      </dgm:t>
    </dgm:pt>
    <dgm:pt modelId="{6585356F-4A39-4FB0-A2F7-CD53D43AFAF4}" type="sibTrans" cxnId="{D361A1E3-D6C2-4983-A13A-564AD29453EA}">
      <dgm:prSet/>
      <dgm:spPr/>
      <dgm:t>
        <a:bodyPr/>
        <a:lstStyle/>
        <a:p>
          <a:endParaRPr lang="ru-RU"/>
        </a:p>
      </dgm:t>
    </dgm:pt>
    <dgm:pt modelId="{530EB9A8-462C-4E41-9EE4-0760650730AD}">
      <dgm:prSet/>
      <dgm:spPr/>
      <dgm:t>
        <a:bodyPr/>
        <a:lstStyle/>
        <a:p>
          <a:pPr rtl="0"/>
          <a:r>
            <a:rPr lang="ru-RU" smtClean="0"/>
            <a:t>Сверх ИП ПСУ можно оказывать услуги платно – по утвержденным тарифам </a:t>
          </a:r>
          <a:endParaRPr lang="ru-RU"/>
        </a:p>
      </dgm:t>
    </dgm:pt>
    <dgm:pt modelId="{43FD5F2C-A02F-42B7-A13B-0F2EE3915C36}" type="parTrans" cxnId="{71097A42-CDF2-4FC3-9478-97EFADBB7F0F}">
      <dgm:prSet/>
      <dgm:spPr/>
      <dgm:t>
        <a:bodyPr/>
        <a:lstStyle/>
        <a:p>
          <a:endParaRPr lang="ru-RU"/>
        </a:p>
      </dgm:t>
    </dgm:pt>
    <dgm:pt modelId="{DD0B4FDC-D93E-4FC1-BB00-DF283FD9778F}" type="sibTrans" cxnId="{71097A42-CDF2-4FC3-9478-97EFADBB7F0F}">
      <dgm:prSet/>
      <dgm:spPr/>
      <dgm:t>
        <a:bodyPr/>
        <a:lstStyle/>
        <a:p>
          <a:endParaRPr lang="ru-RU"/>
        </a:p>
      </dgm:t>
    </dgm:pt>
    <dgm:pt modelId="{8C6A806A-0783-4ED7-A8F5-732F2B47EA6E}">
      <dgm:prSet/>
      <dgm:spPr/>
      <dgm:t>
        <a:bodyPr/>
        <a:lstStyle/>
        <a:p>
          <a:pPr rtl="0"/>
          <a:r>
            <a:rPr lang="ru-RU" smtClean="0"/>
            <a:t>Размер компенсации складывается из количества оказанных услуг в квартал или месяц (зависит от региона) умноженных на тарифы по каждому виду услуг и по каждому получателю. Расчет делается в регистре автоматически. </a:t>
          </a:r>
          <a:endParaRPr lang="ru-RU"/>
        </a:p>
      </dgm:t>
    </dgm:pt>
    <dgm:pt modelId="{5CCD88E3-30FD-4AC4-914C-F72D1B77E248}" type="parTrans" cxnId="{D8C99011-9744-4935-B87C-E013078A71AC}">
      <dgm:prSet/>
      <dgm:spPr/>
      <dgm:t>
        <a:bodyPr/>
        <a:lstStyle/>
        <a:p>
          <a:endParaRPr lang="ru-RU"/>
        </a:p>
      </dgm:t>
    </dgm:pt>
    <dgm:pt modelId="{24CE45B5-C0A2-49E3-A644-C1D2C4910F79}" type="sibTrans" cxnId="{D8C99011-9744-4935-B87C-E013078A71AC}">
      <dgm:prSet/>
      <dgm:spPr/>
      <dgm:t>
        <a:bodyPr/>
        <a:lstStyle/>
        <a:p>
          <a:endParaRPr lang="ru-RU"/>
        </a:p>
      </dgm:t>
    </dgm:pt>
    <dgm:pt modelId="{3C3C9046-1348-48C5-8356-390F7BA611C7}" type="pres">
      <dgm:prSet presAssocID="{66652CFB-571F-4C57-959F-E37E60C0B6F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7E454C-5030-41AD-BE50-26C5218781F3}" type="pres">
      <dgm:prSet presAssocID="{0507A329-5748-452A-8807-5578D7F52348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55A8B0-71B6-4F63-B391-81A5D31E00F0}" type="pres">
      <dgm:prSet presAssocID="{7AF3682C-44A1-4234-A400-D3F334BF744C}" presName="spacer" presStyleCnt="0"/>
      <dgm:spPr/>
    </dgm:pt>
    <dgm:pt modelId="{33448C7C-D9B8-42C0-B8F4-CFB9C8874A36}" type="pres">
      <dgm:prSet presAssocID="{AEF4E463-4D4B-4B01-BB3E-28AAA0E40782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8745E2-B754-495A-8CE6-24B529478D09}" type="pres">
      <dgm:prSet presAssocID="{3EE77320-8F06-47F6-905D-8028419F9CDD}" presName="spacer" presStyleCnt="0"/>
      <dgm:spPr/>
    </dgm:pt>
    <dgm:pt modelId="{B937E50B-D2C0-48F6-84FE-EFEFA381F550}" type="pres">
      <dgm:prSet presAssocID="{9D611418-898C-4A46-B0E1-9A4D02694AEB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A5D6BE-F869-4518-AF8C-58ED6786A43A}" type="pres">
      <dgm:prSet presAssocID="{6585356F-4A39-4FB0-A2F7-CD53D43AFAF4}" presName="spacer" presStyleCnt="0"/>
      <dgm:spPr/>
    </dgm:pt>
    <dgm:pt modelId="{E5E96941-98EC-450B-92DD-79DABDCD8C6A}" type="pres">
      <dgm:prSet presAssocID="{530EB9A8-462C-4E41-9EE4-0760650730AD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B4356A-61AB-4C9B-84E0-7FB0E3E79E0A}" type="pres">
      <dgm:prSet presAssocID="{DD0B4FDC-D93E-4FC1-BB00-DF283FD9778F}" presName="spacer" presStyleCnt="0"/>
      <dgm:spPr/>
    </dgm:pt>
    <dgm:pt modelId="{219239CD-FF51-4D53-A07B-EC7DFC5D81AB}" type="pres">
      <dgm:prSet presAssocID="{8C6A806A-0783-4ED7-A8F5-732F2B47EA6E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5B1D64-8848-4E4D-9015-896B43FB6046}" srcId="{66652CFB-571F-4C57-959F-E37E60C0B6F6}" destId="{AEF4E463-4D4B-4B01-BB3E-28AAA0E40782}" srcOrd="1" destOrd="0" parTransId="{890BC729-9A82-4297-95EB-0CDE98961BD2}" sibTransId="{3EE77320-8F06-47F6-905D-8028419F9CDD}"/>
    <dgm:cxn modelId="{27DC2D81-48F9-42D7-B966-ADAC8222F741}" type="presOf" srcId="{AEF4E463-4D4B-4B01-BB3E-28AAA0E40782}" destId="{33448C7C-D9B8-42C0-B8F4-CFB9C8874A36}" srcOrd="0" destOrd="0" presId="urn:microsoft.com/office/officeart/2005/8/layout/vList2"/>
    <dgm:cxn modelId="{D8C99011-9744-4935-B87C-E013078A71AC}" srcId="{66652CFB-571F-4C57-959F-E37E60C0B6F6}" destId="{8C6A806A-0783-4ED7-A8F5-732F2B47EA6E}" srcOrd="4" destOrd="0" parTransId="{5CCD88E3-30FD-4AC4-914C-F72D1B77E248}" sibTransId="{24CE45B5-C0A2-49E3-A644-C1D2C4910F79}"/>
    <dgm:cxn modelId="{1377AAF3-973D-4CC6-8078-79347DAE0452}" srcId="{66652CFB-571F-4C57-959F-E37E60C0B6F6}" destId="{0507A329-5748-452A-8807-5578D7F52348}" srcOrd="0" destOrd="0" parTransId="{0ADB93EB-87EE-4D9C-B238-1186AC56D429}" sibTransId="{7AF3682C-44A1-4234-A400-D3F334BF744C}"/>
    <dgm:cxn modelId="{33AE35DE-A7CD-40F6-9F73-30924CBBD278}" type="presOf" srcId="{0507A329-5748-452A-8807-5578D7F52348}" destId="{B17E454C-5030-41AD-BE50-26C5218781F3}" srcOrd="0" destOrd="0" presId="urn:microsoft.com/office/officeart/2005/8/layout/vList2"/>
    <dgm:cxn modelId="{375F939C-4748-4686-8A6D-CCF9DA7D3D6B}" type="presOf" srcId="{530EB9A8-462C-4E41-9EE4-0760650730AD}" destId="{E5E96941-98EC-450B-92DD-79DABDCD8C6A}" srcOrd="0" destOrd="0" presId="urn:microsoft.com/office/officeart/2005/8/layout/vList2"/>
    <dgm:cxn modelId="{D361A1E3-D6C2-4983-A13A-564AD29453EA}" srcId="{66652CFB-571F-4C57-959F-E37E60C0B6F6}" destId="{9D611418-898C-4A46-B0E1-9A4D02694AEB}" srcOrd="2" destOrd="0" parTransId="{35C5014C-CE06-4905-836C-D39CE5F08619}" sibTransId="{6585356F-4A39-4FB0-A2F7-CD53D43AFAF4}"/>
    <dgm:cxn modelId="{B08AE65E-196B-411C-BDFB-0427BE7727FF}" type="presOf" srcId="{8C6A806A-0783-4ED7-A8F5-732F2B47EA6E}" destId="{219239CD-FF51-4D53-A07B-EC7DFC5D81AB}" srcOrd="0" destOrd="0" presId="urn:microsoft.com/office/officeart/2005/8/layout/vList2"/>
    <dgm:cxn modelId="{2C51D433-BCAD-458F-8E12-816688528890}" type="presOf" srcId="{9D611418-898C-4A46-B0E1-9A4D02694AEB}" destId="{B937E50B-D2C0-48F6-84FE-EFEFA381F550}" srcOrd="0" destOrd="0" presId="urn:microsoft.com/office/officeart/2005/8/layout/vList2"/>
    <dgm:cxn modelId="{71097A42-CDF2-4FC3-9478-97EFADBB7F0F}" srcId="{66652CFB-571F-4C57-959F-E37E60C0B6F6}" destId="{530EB9A8-462C-4E41-9EE4-0760650730AD}" srcOrd="3" destOrd="0" parTransId="{43FD5F2C-A02F-42B7-A13B-0F2EE3915C36}" sibTransId="{DD0B4FDC-D93E-4FC1-BB00-DF283FD9778F}"/>
    <dgm:cxn modelId="{8E0010FE-85F5-48A0-88F4-DC919D75B6E5}" type="presOf" srcId="{66652CFB-571F-4C57-959F-E37E60C0B6F6}" destId="{3C3C9046-1348-48C5-8356-390F7BA611C7}" srcOrd="0" destOrd="0" presId="urn:microsoft.com/office/officeart/2005/8/layout/vList2"/>
    <dgm:cxn modelId="{753CC429-F41B-4E16-AE9E-8ACBC189234F}" type="presParOf" srcId="{3C3C9046-1348-48C5-8356-390F7BA611C7}" destId="{B17E454C-5030-41AD-BE50-26C5218781F3}" srcOrd="0" destOrd="0" presId="urn:microsoft.com/office/officeart/2005/8/layout/vList2"/>
    <dgm:cxn modelId="{4B7E740C-04ED-4C5B-B7FC-411DAE11FD9B}" type="presParOf" srcId="{3C3C9046-1348-48C5-8356-390F7BA611C7}" destId="{4955A8B0-71B6-4F63-B391-81A5D31E00F0}" srcOrd="1" destOrd="0" presId="urn:microsoft.com/office/officeart/2005/8/layout/vList2"/>
    <dgm:cxn modelId="{8096FEB8-6104-4546-9CAB-6523F476148B}" type="presParOf" srcId="{3C3C9046-1348-48C5-8356-390F7BA611C7}" destId="{33448C7C-D9B8-42C0-B8F4-CFB9C8874A36}" srcOrd="2" destOrd="0" presId="urn:microsoft.com/office/officeart/2005/8/layout/vList2"/>
    <dgm:cxn modelId="{0E507000-417D-4601-9AB7-70192BC5C177}" type="presParOf" srcId="{3C3C9046-1348-48C5-8356-390F7BA611C7}" destId="{088745E2-B754-495A-8CE6-24B529478D09}" srcOrd="3" destOrd="0" presId="urn:microsoft.com/office/officeart/2005/8/layout/vList2"/>
    <dgm:cxn modelId="{202DAF47-BD6F-4976-ABE6-A689AD342ADA}" type="presParOf" srcId="{3C3C9046-1348-48C5-8356-390F7BA611C7}" destId="{B937E50B-D2C0-48F6-84FE-EFEFA381F550}" srcOrd="4" destOrd="0" presId="urn:microsoft.com/office/officeart/2005/8/layout/vList2"/>
    <dgm:cxn modelId="{4CD29B05-1FED-4524-AFA7-19626B4D8AC0}" type="presParOf" srcId="{3C3C9046-1348-48C5-8356-390F7BA611C7}" destId="{09A5D6BE-F869-4518-AF8C-58ED6786A43A}" srcOrd="5" destOrd="0" presId="urn:microsoft.com/office/officeart/2005/8/layout/vList2"/>
    <dgm:cxn modelId="{C2BD21B9-6A45-4FA8-953D-3A8DA3A50AFA}" type="presParOf" srcId="{3C3C9046-1348-48C5-8356-390F7BA611C7}" destId="{E5E96941-98EC-450B-92DD-79DABDCD8C6A}" srcOrd="6" destOrd="0" presId="urn:microsoft.com/office/officeart/2005/8/layout/vList2"/>
    <dgm:cxn modelId="{F759196A-51DB-494A-B6A4-3880DF52810A}" type="presParOf" srcId="{3C3C9046-1348-48C5-8356-390F7BA611C7}" destId="{F2B4356A-61AB-4C9B-84E0-7FB0E3E79E0A}" srcOrd="7" destOrd="0" presId="urn:microsoft.com/office/officeart/2005/8/layout/vList2"/>
    <dgm:cxn modelId="{6C924BEF-1FCF-490C-A000-D568CF48D4B1}" type="presParOf" srcId="{3C3C9046-1348-48C5-8356-390F7BA611C7}" destId="{219239CD-FF51-4D53-A07B-EC7DFC5D81A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93B6F34-7D04-4F22-B224-83B78C03C09C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ru-RU"/>
        </a:p>
      </dgm:t>
    </dgm:pt>
    <dgm:pt modelId="{710D9B69-7B6F-4B90-B41E-DB10D1E8205C}">
      <dgm:prSet/>
      <dgm:spPr/>
      <dgm:t>
        <a:bodyPr/>
        <a:lstStyle/>
        <a:p>
          <a:pPr rtl="0"/>
          <a:r>
            <a:rPr lang="ru-RU" b="1" smtClean="0"/>
            <a:t>Статья 33. Государственный контроль (надзор) в сфере социального обслуживания</a:t>
          </a:r>
          <a:endParaRPr lang="ru-RU"/>
        </a:p>
      </dgm:t>
    </dgm:pt>
    <dgm:pt modelId="{72FE3798-0384-4019-B7BC-166E5BB8BCEA}" type="parTrans" cxnId="{BD02D084-CA6B-4A40-A389-472EB0F02B64}">
      <dgm:prSet/>
      <dgm:spPr/>
      <dgm:t>
        <a:bodyPr/>
        <a:lstStyle/>
        <a:p>
          <a:endParaRPr lang="ru-RU"/>
        </a:p>
      </dgm:t>
    </dgm:pt>
    <dgm:pt modelId="{4C60646A-AF46-42A7-9A67-F3F986AE3C68}" type="sibTrans" cxnId="{BD02D084-CA6B-4A40-A389-472EB0F02B64}">
      <dgm:prSet/>
      <dgm:spPr/>
      <dgm:t>
        <a:bodyPr/>
        <a:lstStyle/>
        <a:p>
          <a:endParaRPr lang="ru-RU"/>
        </a:p>
      </dgm:t>
    </dgm:pt>
    <dgm:pt modelId="{6941F56B-3006-45DA-8A33-7C361FA53F48}">
      <dgm:prSet custT="1"/>
      <dgm:spPr/>
      <dgm:t>
        <a:bodyPr/>
        <a:lstStyle/>
        <a:p>
          <a:pPr rtl="0"/>
          <a:r>
            <a:rPr lang="ru-RU" sz="1600" dirty="0" smtClean="0"/>
            <a:t>1. К отношениям, связанным с осуществлением государственного контроля (надзора) в сфере социального обслуживания, организацией и проведением проверок поставщиков социальных услуг, применяются положения Федерального закона от 26 декабря 2008 года N 294-ФЗ "О защите прав юридических лиц и индивидуальных предпринимателей при осуществлении государственного контроля (надзора) и муниципального контроля".</a:t>
          </a:r>
          <a:endParaRPr lang="ru-RU" sz="1600" dirty="0"/>
        </a:p>
      </dgm:t>
    </dgm:pt>
    <dgm:pt modelId="{3E863428-7899-47B8-A999-4EB312D78980}" type="parTrans" cxnId="{38F76604-7F40-404F-9B5B-643903E61B51}">
      <dgm:prSet/>
      <dgm:spPr/>
      <dgm:t>
        <a:bodyPr/>
        <a:lstStyle/>
        <a:p>
          <a:endParaRPr lang="ru-RU"/>
        </a:p>
      </dgm:t>
    </dgm:pt>
    <dgm:pt modelId="{A49622C2-C61F-47C3-B29D-381BC8BC171D}" type="sibTrans" cxnId="{38F76604-7F40-404F-9B5B-643903E61B51}">
      <dgm:prSet/>
      <dgm:spPr/>
      <dgm:t>
        <a:bodyPr/>
        <a:lstStyle/>
        <a:p>
          <a:endParaRPr lang="ru-RU"/>
        </a:p>
      </dgm:t>
    </dgm:pt>
    <dgm:pt modelId="{748A3DD2-1FD9-4264-B379-91DCEF6C3704}">
      <dgm:prSet custT="1"/>
      <dgm:spPr/>
      <dgm:t>
        <a:bodyPr/>
        <a:lstStyle/>
        <a:p>
          <a:pPr rtl="0"/>
          <a:r>
            <a:rPr lang="ru-RU" sz="1600" dirty="0" smtClean="0"/>
            <a:t>2. Региональный государственный контроль в сфере социального обслуживания осуществляется уполномоченным органом субъекта Российской Федерации в порядке, установленном органом государственной власти субъекта Российской Федерации.</a:t>
          </a:r>
          <a:endParaRPr lang="ru-RU" sz="1600" dirty="0"/>
        </a:p>
      </dgm:t>
    </dgm:pt>
    <dgm:pt modelId="{257CE426-CC72-40B0-B30D-238ECDE96CAF}" type="parTrans" cxnId="{1FCCFEE4-10AF-41CE-B1F8-0A5F7D95B6F3}">
      <dgm:prSet/>
      <dgm:spPr/>
      <dgm:t>
        <a:bodyPr/>
        <a:lstStyle/>
        <a:p>
          <a:endParaRPr lang="ru-RU"/>
        </a:p>
      </dgm:t>
    </dgm:pt>
    <dgm:pt modelId="{B6B731B1-62ED-41A8-BDE6-4D272DFD574E}" type="sibTrans" cxnId="{1FCCFEE4-10AF-41CE-B1F8-0A5F7D95B6F3}">
      <dgm:prSet/>
      <dgm:spPr/>
      <dgm:t>
        <a:bodyPr/>
        <a:lstStyle/>
        <a:p>
          <a:endParaRPr lang="ru-RU"/>
        </a:p>
      </dgm:t>
    </dgm:pt>
    <dgm:pt modelId="{A19B2866-50A9-4492-B854-5028A3503A25}">
      <dgm:prSet/>
      <dgm:spPr/>
      <dgm:t>
        <a:bodyPr/>
        <a:lstStyle/>
        <a:p>
          <a:pPr rtl="0"/>
          <a:r>
            <a:rPr lang="ru-RU" b="1" smtClean="0"/>
            <a:t>Статья 34. Общественный контроль в сфере социального обслуживания </a:t>
          </a:r>
          <a:endParaRPr lang="ru-RU"/>
        </a:p>
      </dgm:t>
    </dgm:pt>
    <dgm:pt modelId="{89C2495B-9947-489E-930E-288498A09D3C}" type="parTrans" cxnId="{9F68FBEC-7AF5-4E54-83DD-DA9CFA98FC69}">
      <dgm:prSet/>
      <dgm:spPr/>
      <dgm:t>
        <a:bodyPr/>
        <a:lstStyle/>
        <a:p>
          <a:endParaRPr lang="ru-RU"/>
        </a:p>
      </dgm:t>
    </dgm:pt>
    <dgm:pt modelId="{3D77D44F-8AD0-4BA5-8D31-F78B382041F4}" type="sibTrans" cxnId="{9F68FBEC-7AF5-4E54-83DD-DA9CFA98FC69}">
      <dgm:prSet/>
      <dgm:spPr/>
      <dgm:t>
        <a:bodyPr/>
        <a:lstStyle/>
        <a:p>
          <a:endParaRPr lang="ru-RU"/>
        </a:p>
      </dgm:t>
    </dgm:pt>
    <dgm:pt modelId="{7353722D-AF72-429B-87D5-A3AE1B7F61B0}">
      <dgm:prSet custT="1"/>
      <dgm:spPr/>
      <dgm:t>
        <a:bodyPr/>
        <a:lstStyle/>
        <a:p>
          <a:pPr rtl="0"/>
          <a:r>
            <a:rPr lang="ru-RU" sz="1600" dirty="0" smtClean="0"/>
            <a:t>Общественный контроль в сфере социального обслуживания осуществляется гражданами, общественными и иными организациями в соответствии с </a:t>
          </a:r>
          <a:r>
            <a:rPr lang="ru-RU" sz="1600" u="sng" dirty="0" smtClean="0"/>
            <a:t>законодательством</a:t>
          </a:r>
          <a:r>
            <a:rPr lang="ru-RU" sz="1600" dirty="0" smtClean="0"/>
            <a:t> Российской Федерации о защите прав потребителей. Органы государственной власти субъектов Российской Федерации в пределах установленной компетенции оказывают содействие гражданам, общественным и иным организациям в осуществлении общественного контроля в сфере социального обслуживания.</a:t>
          </a:r>
          <a:endParaRPr lang="ru-RU" sz="1600" dirty="0"/>
        </a:p>
      </dgm:t>
    </dgm:pt>
    <dgm:pt modelId="{5532ADCA-C1BF-434E-BF7E-6D7C9AA2F55C}" type="parTrans" cxnId="{E4A2458F-222B-4DC3-AECD-DE25DB586031}">
      <dgm:prSet/>
      <dgm:spPr/>
      <dgm:t>
        <a:bodyPr/>
        <a:lstStyle/>
        <a:p>
          <a:endParaRPr lang="ru-RU"/>
        </a:p>
      </dgm:t>
    </dgm:pt>
    <dgm:pt modelId="{02384F51-08B6-40AB-B521-B4E029D110CC}" type="sibTrans" cxnId="{E4A2458F-222B-4DC3-AECD-DE25DB586031}">
      <dgm:prSet/>
      <dgm:spPr/>
      <dgm:t>
        <a:bodyPr/>
        <a:lstStyle/>
        <a:p>
          <a:endParaRPr lang="ru-RU"/>
        </a:p>
      </dgm:t>
    </dgm:pt>
    <dgm:pt modelId="{F5BE865E-F151-43C5-B62A-CEC55FCEF063}" type="pres">
      <dgm:prSet presAssocID="{B93B6F34-7D04-4F22-B224-83B78C03C09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5B1D59B-0B65-46BB-9178-178165358260}" type="pres">
      <dgm:prSet presAssocID="{710D9B69-7B6F-4B90-B41E-DB10D1E8205C}" presName="parentLin" presStyleCnt="0"/>
      <dgm:spPr/>
    </dgm:pt>
    <dgm:pt modelId="{374316B5-0B8D-4AB9-8604-A5909A05728A}" type="pres">
      <dgm:prSet presAssocID="{710D9B69-7B6F-4B90-B41E-DB10D1E8205C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EA2F9047-8F72-4092-AF49-3870BCB2286A}" type="pres">
      <dgm:prSet presAssocID="{710D9B69-7B6F-4B90-B41E-DB10D1E8205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462620-9EB6-4CA8-A1FA-EBCC086D109F}" type="pres">
      <dgm:prSet presAssocID="{710D9B69-7B6F-4B90-B41E-DB10D1E8205C}" presName="negativeSpace" presStyleCnt="0"/>
      <dgm:spPr/>
    </dgm:pt>
    <dgm:pt modelId="{B13365AC-31E8-4DD0-B89A-D9D4480F4730}" type="pres">
      <dgm:prSet presAssocID="{710D9B69-7B6F-4B90-B41E-DB10D1E8205C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406402-7316-47AA-A1AB-B51B765BB583}" type="pres">
      <dgm:prSet presAssocID="{4C60646A-AF46-42A7-9A67-F3F986AE3C68}" presName="spaceBetweenRectangles" presStyleCnt="0"/>
      <dgm:spPr/>
    </dgm:pt>
    <dgm:pt modelId="{B4DD95EA-4B03-4961-907D-B74060B78D64}" type="pres">
      <dgm:prSet presAssocID="{A19B2866-50A9-4492-B854-5028A3503A25}" presName="parentLin" presStyleCnt="0"/>
      <dgm:spPr/>
    </dgm:pt>
    <dgm:pt modelId="{52F1AEED-25CC-4A61-AD6B-9BF8A6320753}" type="pres">
      <dgm:prSet presAssocID="{A19B2866-50A9-4492-B854-5028A3503A25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06D29026-D55F-459A-8F04-D5119522B4C1}" type="pres">
      <dgm:prSet presAssocID="{A19B2866-50A9-4492-B854-5028A3503A2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ED1601-C8D2-4AC3-BA77-BAED1BB302FA}" type="pres">
      <dgm:prSet presAssocID="{A19B2866-50A9-4492-B854-5028A3503A25}" presName="negativeSpace" presStyleCnt="0"/>
      <dgm:spPr/>
    </dgm:pt>
    <dgm:pt modelId="{E0B039D5-E964-424D-A38A-539A83426053}" type="pres">
      <dgm:prSet presAssocID="{A19B2866-50A9-4492-B854-5028A3503A25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18DDD9A-3B1B-4B9C-AADE-C7234E5FEE99}" type="presOf" srcId="{A19B2866-50A9-4492-B854-5028A3503A25}" destId="{06D29026-D55F-459A-8F04-D5119522B4C1}" srcOrd="1" destOrd="0" presId="urn:microsoft.com/office/officeart/2005/8/layout/list1"/>
    <dgm:cxn modelId="{881C3673-BC02-4B11-BDBA-C58C18C431CB}" type="presOf" srcId="{748A3DD2-1FD9-4264-B379-91DCEF6C3704}" destId="{B13365AC-31E8-4DD0-B89A-D9D4480F4730}" srcOrd="0" destOrd="1" presId="urn:microsoft.com/office/officeart/2005/8/layout/list1"/>
    <dgm:cxn modelId="{E4A2458F-222B-4DC3-AECD-DE25DB586031}" srcId="{A19B2866-50A9-4492-B854-5028A3503A25}" destId="{7353722D-AF72-429B-87D5-A3AE1B7F61B0}" srcOrd="0" destOrd="0" parTransId="{5532ADCA-C1BF-434E-BF7E-6D7C9AA2F55C}" sibTransId="{02384F51-08B6-40AB-B521-B4E029D110CC}"/>
    <dgm:cxn modelId="{632ED718-806C-4358-8CD3-235E5CE63786}" type="presOf" srcId="{710D9B69-7B6F-4B90-B41E-DB10D1E8205C}" destId="{374316B5-0B8D-4AB9-8604-A5909A05728A}" srcOrd="0" destOrd="0" presId="urn:microsoft.com/office/officeart/2005/8/layout/list1"/>
    <dgm:cxn modelId="{1FCCFEE4-10AF-41CE-B1F8-0A5F7D95B6F3}" srcId="{710D9B69-7B6F-4B90-B41E-DB10D1E8205C}" destId="{748A3DD2-1FD9-4264-B379-91DCEF6C3704}" srcOrd="1" destOrd="0" parTransId="{257CE426-CC72-40B0-B30D-238ECDE96CAF}" sibTransId="{B6B731B1-62ED-41A8-BDE6-4D272DFD574E}"/>
    <dgm:cxn modelId="{BD02D084-CA6B-4A40-A389-472EB0F02B64}" srcId="{B93B6F34-7D04-4F22-B224-83B78C03C09C}" destId="{710D9B69-7B6F-4B90-B41E-DB10D1E8205C}" srcOrd="0" destOrd="0" parTransId="{72FE3798-0384-4019-B7BC-166E5BB8BCEA}" sibTransId="{4C60646A-AF46-42A7-9A67-F3F986AE3C68}"/>
    <dgm:cxn modelId="{FACD01AC-E1B1-4F20-80BB-96239B7F1CCC}" type="presOf" srcId="{710D9B69-7B6F-4B90-B41E-DB10D1E8205C}" destId="{EA2F9047-8F72-4092-AF49-3870BCB2286A}" srcOrd="1" destOrd="0" presId="urn:microsoft.com/office/officeart/2005/8/layout/list1"/>
    <dgm:cxn modelId="{BA88BE87-6418-40C8-95F2-C271D08BA5A6}" type="presOf" srcId="{B93B6F34-7D04-4F22-B224-83B78C03C09C}" destId="{F5BE865E-F151-43C5-B62A-CEC55FCEF063}" srcOrd="0" destOrd="0" presId="urn:microsoft.com/office/officeart/2005/8/layout/list1"/>
    <dgm:cxn modelId="{9F68FBEC-7AF5-4E54-83DD-DA9CFA98FC69}" srcId="{B93B6F34-7D04-4F22-B224-83B78C03C09C}" destId="{A19B2866-50A9-4492-B854-5028A3503A25}" srcOrd="1" destOrd="0" parTransId="{89C2495B-9947-489E-930E-288498A09D3C}" sibTransId="{3D77D44F-8AD0-4BA5-8D31-F78B382041F4}"/>
    <dgm:cxn modelId="{45FB8740-DA54-44F7-AEEB-D288E6F6626A}" type="presOf" srcId="{6941F56B-3006-45DA-8A33-7C361FA53F48}" destId="{B13365AC-31E8-4DD0-B89A-D9D4480F4730}" srcOrd="0" destOrd="0" presId="urn:microsoft.com/office/officeart/2005/8/layout/list1"/>
    <dgm:cxn modelId="{02A7010F-53C7-4FFD-A002-60CE56E6B239}" type="presOf" srcId="{A19B2866-50A9-4492-B854-5028A3503A25}" destId="{52F1AEED-25CC-4A61-AD6B-9BF8A6320753}" srcOrd="0" destOrd="0" presId="urn:microsoft.com/office/officeart/2005/8/layout/list1"/>
    <dgm:cxn modelId="{35A1D9FC-CBEC-4D61-947D-96171C62905D}" type="presOf" srcId="{7353722D-AF72-429B-87D5-A3AE1B7F61B0}" destId="{E0B039D5-E964-424D-A38A-539A83426053}" srcOrd="0" destOrd="0" presId="urn:microsoft.com/office/officeart/2005/8/layout/list1"/>
    <dgm:cxn modelId="{38F76604-7F40-404F-9B5B-643903E61B51}" srcId="{710D9B69-7B6F-4B90-B41E-DB10D1E8205C}" destId="{6941F56B-3006-45DA-8A33-7C361FA53F48}" srcOrd="0" destOrd="0" parTransId="{3E863428-7899-47B8-A999-4EB312D78980}" sibTransId="{A49622C2-C61F-47C3-B29D-381BC8BC171D}"/>
    <dgm:cxn modelId="{A23FC83C-A39D-4D00-924A-0AC1D65CCC17}" type="presParOf" srcId="{F5BE865E-F151-43C5-B62A-CEC55FCEF063}" destId="{45B1D59B-0B65-46BB-9178-178165358260}" srcOrd="0" destOrd="0" presId="urn:microsoft.com/office/officeart/2005/8/layout/list1"/>
    <dgm:cxn modelId="{6208B65B-D7EA-4D31-881D-C5955BAA3F36}" type="presParOf" srcId="{45B1D59B-0B65-46BB-9178-178165358260}" destId="{374316B5-0B8D-4AB9-8604-A5909A05728A}" srcOrd="0" destOrd="0" presId="urn:microsoft.com/office/officeart/2005/8/layout/list1"/>
    <dgm:cxn modelId="{5A0DDEE4-7C4D-41D7-8757-5586845A1C39}" type="presParOf" srcId="{45B1D59B-0B65-46BB-9178-178165358260}" destId="{EA2F9047-8F72-4092-AF49-3870BCB2286A}" srcOrd="1" destOrd="0" presId="urn:microsoft.com/office/officeart/2005/8/layout/list1"/>
    <dgm:cxn modelId="{77ACA962-ADEA-456C-9F11-BBA972CE8B95}" type="presParOf" srcId="{F5BE865E-F151-43C5-B62A-CEC55FCEF063}" destId="{46462620-9EB6-4CA8-A1FA-EBCC086D109F}" srcOrd="1" destOrd="0" presId="urn:microsoft.com/office/officeart/2005/8/layout/list1"/>
    <dgm:cxn modelId="{934AFB76-4E65-475C-9132-384F5F2B2DDD}" type="presParOf" srcId="{F5BE865E-F151-43C5-B62A-CEC55FCEF063}" destId="{B13365AC-31E8-4DD0-B89A-D9D4480F4730}" srcOrd="2" destOrd="0" presId="urn:microsoft.com/office/officeart/2005/8/layout/list1"/>
    <dgm:cxn modelId="{D90D9D45-9232-4B03-BA78-0834CA6A6C21}" type="presParOf" srcId="{F5BE865E-F151-43C5-B62A-CEC55FCEF063}" destId="{06406402-7316-47AA-A1AB-B51B765BB583}" srcOrd="3" destOrd="0" presId="urn:microsoft.com/office/officeart/2005/8/layout/list1"/>
    <dgm:cxn modelId="{3CE5A356-AAB6-41CD-9653-39DAEA2708D7}" type="presParOf" srcId="{F5BE865E-F151-43C5-B62A-CEC55FCEF063}" destId="{B4DD95EA-4B03-4961-907D-B74060B78D64}" srcOrd="4" destOrd="0" presId="urn:microsoft.com/office/officeart/2005/8/layout/list1"/>
    <dgm:cxn modelId="{DA45C5FF-C55B-40B1-9A8A-C69241C73AA4}" type="presParOf" srcId="{B4DD95EA-4B03-4961-907D-B74060B78D64}" destId="{52F1AEED-25CC-4A61-AD6B-9BF8A6320753}" srcOrd="0" destOrd="0" presId="urn:microsoft.com/office/officeart/2005/8/layout/list1"/>
    <dgm:cxn modelId="{EC8DCE33-8485-475C-88F7-7AA65CB29AE1}" type="presParOf" srcId="{B4DD95EA-4B03-4961-907D-B74060B78D64}" destId="{06D29026-D55F-459A-8F04-D5119522B4C1}" srcOrd="1" destOrd="0" presId="urn:microsoft.com/office/officeart/2005/8/layout/list1"/>
    <dgm:cxn modelId="{A936EAD8-6401-4D25-B98E-2DF7CD5DB506}" type="presParOf" srcId="{F5BE865E-F151-43C5-B62A-CEC55FCEF063}" destId="{32ED1601-C8D2-4AC3-BA77-BAED1BB302FA}" srcOrd="5" destOrd="0" presId="urn:microsoft.com/office/officeart/2005/8/layout/list1"/>
    <dgm:cxn modelId="{A8515CD9-B551-4C0B-B144-31219D1D24EA}" type="presParOf" srcId="{F5BE865E-F151-43C5-B62A-CEC55FCEF063}" destId="{E0B039D5-E964-424D-A38A-539A83426053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1A1EE66-CF42-4C73-886C-091FC26C6DF4}" type="doc">
      <dgm:prSet loTypeId="urn:microsoft.com/office/officeart/2005/8/layout/lProcess3" loCatId="process" qsTypeId="urn:microsoft.com/office/officeart/2005/8/quickstyle/3d1" qsCatId="3D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0530FFDB-E355-4E67-BF30-76EAA572725B}">
      <dgm:prSet/>
      <dgm:spPr/>
      <dgm:t>
        <a:bodyPr/>
        <a:lstStyle/>
        <a:p>
          <a:pPr rtl="0"/>
          <a:r>
            <a:rPr lang="ru-RU" smtClean="0"/>
            <a:t>Оплата срочных услуг </a:t>
          </a:r>
          <a:endParaRPr lang="ru-RU"/>
        </a:p>
      </dgm:t>
    </dgm:pt>
    <dgm:pt modelId="{953C5B20-542E-4505-A0C1-184C8026A71F}" type="parTrans" cxnId="{37617B51-0B27-4E6D-A79D-BD792D644795}">
      <dgm:prSet/>
      <dgm:spPr/>
      <dgm:t>
        <a:bodyPr/>
        <a:lstStyle/>
        <a:p>
          <a:endParaRPr lang="ru-RU"/>
        </a:p>
      </dgm:t>
    </dgm:pt>
    <dgm:pt modelId="{893FD313-788B-44D1-B017-DD3554B04629}" type="sibTrans" cxnId="{37617B51-0B27-4E6D-A79D-BD792D644795}">
      <dgm:prSet/>
      <dgm:spPr/>
      <dgm:t>
        <a:bodyPr/>
        <a:lstStyle/>
        <a:p>
          <a:endParaRPr lang="ru-RU"/>
        </a:p>
      </dgm:t>
    </dgm:pt>
    <dgm:pt modelId="{EBC83C9E-6101-4A24-AFB7-BFEF1F4EC5ED}">
      <dgm:prSet/>
      <dgm:spPr/>
      <dgm:t>
        <a:bodyPr/>
        <a:lstStyle/>
        <a:p>
          <a:pPr rtl="0"/>
          <a:r>
            <a:rPr lang="ru-RU" smtClean="0"/>
            <a:t>Приведение региональных НПА к единому стандарту </a:t>
          </a:r>
          <a:endParaRPr lang="ru-RU"/>
        </a:p>
      </dgm:t>
    </dgm:pt>
    <dgm:pt modelId="{8F0956C0-1397-4DC3-818A-32E13AAE1CCC}" type="parTrans" cxnId="{3188FC9C-76F5-4D17-8F57-384A2293285B}">
      <dgm:prSet/>
      <dgm:spPr/>
      <dgm:t>
        <a:bodyPr/>
        <a:lstStyle/>
        <a:p>
          <a:endParaRPr lang="ru-RU"/>
        </a:p>
      </dgm:t>
    </dgm:pt>
    <dgm:pt modelId="{D4FF5210-378D-4D17-90DB-57C983BD96D0}" type="sibTrans" cxnId="{3188FC9C-76F5-4D17-8F57-384A2293285B}">
      <dgm:prSet/>
      <dgm:spPr/>
      <dgm:t>
        <a:bodyPr/>
        <a:lstStyle/>
        <a:p>
          <a:endParaRPr lang="ru-RU"/>
        </a:p>
      </dgm:t>
    </dgm:pt>
    <dgm:pt modelId="{B20A9353-2475-4F3C-8CE7-D818F9F5B2E3}">
      <dgm:prSet/>
      <dgm:spPr/>
      <dgm:t>
        <a:bodyPr/>
        <a:lstStyle/>
        <a:p>
          <a:pPr rtl="0"/>
          <a:r>
            <a:rPr lang="ru-RU" smtClean="0"/>
            <a:t>Неэффективный бумажный документооборот </a:t>
          </a:r>
          <a:endParaRPr lang="ru-RU"/>
        </a:p>
      </dgm:t>
    </dgm:pt>
    <dgm:pt modelId="{229AF9BE-D0D0-458C-8557-0FB55CFFE64F}" type="parTrans" cxnId="{67438161-E399-4636-B813-86A5F5A11785}">
      <dgm:prSet/>
      <dgm:spPr/>
      <dgm:t>
        <a:bodyPr/>
        <a:lstStyle/>
        <a:p>
          <a:endParaRPr lang="ru-RU"/>
        </a:p>
      </dgm:t>
    </dgm:pt>
    <dgm:pt modelId="{373C1A38-BC09-4220-A895-088AABAF710C}" type="sibTrans" cxnId="{67438161-E399-4636-B813-86A5F5A11785}">
      <dgm:prSet/>
      <dgm:spPr/>
      <dgm:t>
        <a:bodyPr/>
        <a:lstStyle/>
        <a:p>
          <a:endParaRPr lang="ru-RU"/>
        </a:p>
      </dgm:t>
    </dgm:pt>
    <dgm:pt modelId="{3D8F2F49-F94D-45BE-8F10-8AAE373E60E6}">
      <dgm:prSet/>
      <dgm:spPr/>
      <dgm:t>
        <a:bodyPr/>
        <a:lstStyle/>
        <a:p>
          <a:pPr rtl="0"/>
          <a:r>
            <a:rPr lang="ru-RU" smtClean="0"/>
            <a:t>Введение ЭДО (по принципу казначейства, СБИС и т.п.) </a:t>
          </a:r>
          <a:endParaRPr lang="ru-RU"/>
        </a:p>
      </dgm:t>
    </dgm:pt>
    <dgm:pt modelId="{5BDE4A27-0348-4E42-8CAC-5B5E88935C4F}" type="parTrans" cxnId="{075E47CF-7979-4439-9875-EECAE564591B}">
      <dgm:prSet/>
      <dgm:spPr/>
      <dgm:t>
        <a:bodyPr/>
        <a:lstStyle/>
        <a:p>
          <a:endParaRPr lang="ru-RU"/>
        </a:p>
      </dgm:t>
    </dgm:pt>
    <dgm:pt modelId="{785F178A-D8E6-4CAD-9CFC-4A4B86B72E33}" type="sibTrans" cxnId="{075E47CF-7979-4439-9875-EECAE564591B}">
      <dgm:prSet/>
      <dgm:spPr/>
      <dgm:t>
        <a:bodyPr/>
        <a:lstStyle/>
        <a:p>
          <a:endParaRPr lang="ru-RU"/>
        </a:p>
      </dgm:t>
    </dgm:pt>
    <dgm:pt modelId="{EB39D0C8-48FE-4A5A-B7E5-9C5FCDF4BFF2}">
      <dgm:prSet/>
      <dgm:spPr/>
      <dgm:t>
        <a:bodyPr/>
        <a:lstStyle/>
        <a:p>
          <a:pPr rtl="0"/>
          <a:r>
            <a:rPr lang="ru-RU" smtClean="0"/>
            <a:t>Низкие подушевые тарифы именно на проживание в социальных гостиницах, приютах </a:t>
          </a:r>
          <a:endParaRPr lang="ru-RU"/>
        </a:p>
      </dgm:t>
    </dgm:pt>
    <dgm:pt modelId="{E6ACA575-C946-4DAA-A3CC-2A4C4E9550F1}" type="parTrans" cxnId="{5E9B6D9A-A8B1-408F-BB9C-683126276701}">
      <dgm:prSet/>
      <dgm:spPr/>
      <dgm:t>
        <a:bodyPr/>
        <a:lstStyle/>
        <a:p>
          <a:endParaRPr lang="ru-RU"/>
        </a:p>
      </dgm:t>
    </dgm:pt>
    <dgm:pt modelId="{9A44ED84-D252-46ED-8999-712F11A1A03B}" type="sibTrans" cxnId="{5E9B6D9A-A8B1-408F-BB9C-683126276701}">
      <dgm:prSet/>
      <dgm:spPr/>
      <dgm:t>
        <a:bodyPr/>
        <a:lstStyle/>
        <a:p>
          <a:endParaRPr lang="ru-RU"/>
        </a:p>
      </dgm:t>
    </dgm:pt>
    <dgm:pt modelId="{248B137B-8246-4C89-B0D0-601C7B8A5D09}">
      <dgm:prSet/>
      <dgm:spPr/>
      <dgm:t>
        <a:bodyPr/>
        <a:lstStyle/>
        <a:p>
          <a:pPr rtl="0"/>
          <a:r>
            <a:rPr lang="ru-RU" smtClean="0"/>
            <a:t>Повышение подушевых нормативов для проживания женщин в социальных гостиницах, приютах, ЦЗМ</a:t>
          </a:r>
          <a:endParaRPr lang="ru-RU"/>
        </a:p>
      </dgm:t>
    </dgm:pt>
    <dgm:pt modelId="{82609EA0-8A7A-4F13-ABA0-A6329038CFA2}" type="parTrans" cxnId="{D469D151-2792-4069-A79C-8D536205CB49}">
      <dgm:prSet/>
      <dgm:spPr/>
      <dgm:t>
        <a:bodyPr/>
        <a:lstStyle/>
        <a:p>
          <a:endParaRPr lang="ru-RU"/>
        </a:p>
      </dgm:t>
    </dgm:pt>
    <dgm:pt modelId="{5CDCE714-2537-4E54-8225-BD6031C15893}" type="sibTrans" cxnId="{D469D151-2792-4069-A79C-8D536205CB49}">
      <dgm:prSet/>
      <dgm:spPr/>
      <dgm:t>
        <a:bodyPr/>
        <a:lstStyle/>
        <a:p>
          <a:endParaRPr lang="ru-RU"/>
        </a:p>
      </dgm:t>
    </dgm:pt>
    <dgm:pt modelId="{65943C01-C548-49BC-ABCA-E1ECA4AB7E7E}" type="pres">
      <dgm:prSet presAssocID="{11A1EE66-CF42-4C73-886C-091FC26C6DF4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F5A79C24-55EF-4710-8017-85C6C0B76B30}" type="pres">
      <dgm:prSet presAssocID="{0530FFDB-E355-4E67-BF30-76EAA572725B}" presName="horFlow" presStyleCnt="0"/>
      <dgm:spPr/>
    </dgm:pt>
    <dgm:pt modelId="{DD326E78-FFA0-4716-B06C-6F7594DF45E2}" type="pres">
      <dgm:prSet presAssocID="{0530FFDB-E355-4E67-BF30-76EAA572725B}" presName="bigChev" presStyleLbl="node1" presStyleIdx="0" presStyleCnt="3"/>
      <dgm:spPr/>
    </dgm:pt>
    <dgm:pt modelId="{7B1B1E01-0FF1-4504-8478-0D6C17A78842}" type="pres">
      <dgm:prSet presAssocID="{8F0956C0-1397-4DC3-818A-32E13AAE1CCC}" presName="parTrans" presStyleCnt="0"/>
      <dgm:spPr/>
    </dgm:pt>
    <dgm:pt modelId="{33E1D32F-F21B-4176-8C96-741EE5CBEFF7}" type="pres">
      <dgm:prSet presAssocID="{EBC83C9E-6101-4A24-AFB7-BFEF1F4EC5ED}" presName="node" presStyleLbl="alignAccFollowNode1" presStyleIdx="0" presStyleCnt="3">
        <dgm:presLayoutVars>
          <dgm:bulletEnabled val="1"/>
        </dgm:presLayoutVars>
      </dgm:prSet>
      <dgm:spPr/>
    </dgm:pt>
    <dgm:pt modelId="{62E3D08A-E9C8-4541-A5E1-32E31AFCA2B0}" type="pres">
      <dgm:prSet presAssocID="{0530FFDB-E355-4E67-BF30-76EAA572725B}" presName="vSp" presStyleCnt="0"/>
      <dgm:spPr/>
    </dgm:pt>
    <dgm:pt modelId="{2CE7F949-9C05-4455-BE68-987C646985AC}" type="pres">
      <dgm:prSet presAssocID="{B20A9353-2475-4F3C-8CE7-D818F9F5B2E3}" presName="horFlow" presStyleCnt="0"/>
      <dgm:spPr/>
    </dgm:pt>
    <dgm:pt modelId="{06881F01-4F5D-411B-BECB-FD160947344A}" type="pres">
      <dgm:prSet presAssocID="{B20A9353-2475-4F3C-8CE7-D818F9F5B2E3}" presName="bigChev" presStyleLbl="node1" presStyleIdx="1" presStyleCnt="3"/>
      <dgm:spPr/>
    </dgm:pt>
    <dgm:pt modelId="{7E4CE1CA-070E-4DC4-B3C1-AE43EBEAE667}" type="pres">
      <dgm:prSet presAssocID="{5BDE4A27-0348-4E42-8CAC-5B5E88935C4F}" presName="parTrans" presStyleCnt="0"/>
      <dgm:spPr/>
    </dgm:pt>
    <dgm:pt modelId="{007B8E84-1DA8-4670-83FF-479F448F035D}" type="pres">
      <dgm:prSet presAssocID="{3D8F2F49-F94D-45BE-8F10-8AAE373E60E6}" presName="node" presStyleLbl="alignAccFollowNode1" presStyleIdx="1" presStyleCnt="3">
        <dgm:presLayoutVars>
          <dgm:bulletEnabled val="1"/>
        </dgm:presLayoutVars>
      </dgm:prSet>
      <dgm:spPr/>
    </dgm:pt>
    <dgm:pt modelId="{8359C1A3-3080-4AA2-985A-E9768AB9FD69}" type="pres">
      <dgm:prSet presAssocID="{B20A9353-2475-4F3C-8CE7-D818F9F5B2E3}" presName="vSp" presStyleCnt="0"/>
      <dgm:spPr/>
    </dgm:pt>
    <dgm:pt modelId="{CA7757EA-73EC-4D73-9CC1-5E25DDFE6098}" type="pres">
      <dgm:prSet presAssocID="{EB39D0C8-48FE-4A5A-B7E5-9C5FCDF4BFF2}" presName="horFlow" presStyleCnt="0"/>
      <dgm:spPr/>
    </dgm:pt>
    <dgm:pt modelId="{A921CF0A-0C85-4E07-856D-1D7E875456F7}" type="pres">
      <dgm:prSet presAssocID="{EB39D0C8-48FE-4A5A-B7E5-9C5FCDF4BFF2}" presName="bigChev" presStyleLbl="node1" presStyleIdx="2" presStyleCnt="3"/>
      <dgm:spPr/>
    </dgm:pt>
    <dgm:pt modelId="{B989C9D0-03F9-4EE1-A114-209BE63AE66F}" type="pres">
      <dgm:prSet presAssocID="{82609EA0-8A7A-4F13-ABA0-A6329038CFA2}" presName="parTrans" presStyleCnt="0"/>
      <dgm:spPr/>
    </dgm:pt>
    <dgm:pt modelId="{CA3456FE-0089-4E7A-9D1D-39AD046AEA7D}" type="pres">
      <dgm:prSet presAssocID="{248B137B-8246-4C89-B0D0-601C7B8A5D09}" presName="node" presStyleLbl="alignAccFollowNode1" presStyleIdx="2" presStyleCnt="3">
        <dgm:presLayoutVars>
          <dgm:bulletEnabled val="1"/>
        </dgm:presLayoutVars>
      </dgm:prSet>
      <dgm:spPr/>
    </dgm:pt>
  </dgm:ptLst>
  <dgm:cxnLst>
    <dgm:cxn modelId="{F7BC4FB9-7594-4890-8264-EE6B94260819}" type="presOf" srcId="{EBC83C9E-6101-4A24-AFB7-BFEF1F4EC5ED}" destId="{33E1D32F-F21B-4176-8C96-741EE5CBEFF7}" srcOrd="0" destOrd="0" presId="urn:microsoft.com/office/officeart/2005/8/layout/lProcess3"/>
    <dgm:cxn modelId="{075E47CF-7979-4439-9875-EECAE564591B}" srcId="{B20A9353-2475-4F3C-8CE7-D818F9F5B2E3}" destId="{3D8F2F49-F94D-45BE-8F10-8AAE373E60E6}" srcOrd="0" destOrd="0" parTransId="{5BDE4A27-0348-4E42-8CAC-5B5E88935C4F}" sibTransId="{785F178A-D8E6-4CAD-9CFC-4A4B86B72E33}"/>
    <dgm:cxn modelId="{1B964A3A-E0B5-4BBA-BCD3-24EF412B5448}" type="presOf" srcId="{0530FFDB-E355-4E67-BF30-76EAA572725B}" destId="{DD326E78-FFA0-4716-B06C-6F7594DF45E2}" srcOrd="0" destOrd="0" presId="urn:microsoft.com/office/officeart/2005/8/layout/lProcess3"/>
    <dgm:cxn modelId="{5B529A02-9849-44BE-AE2E-5886EBADD835}" type="presOf" srcId="{EB39D0C8-48FE-4A5A-B7E5-9C5FCDF4BFF2}" destId="{A921CF0A-0C85-4E07-856D-1D7E875456F7}" srcOrd="0" destOrd="0" presId="urn:microsoft.com/office/officeart/2005/8/layout/lProcess3"/>
    <dgm:cxn modelId="{3188FC9C-76F5-4D17-8F57-384A2293285B}" srcId="{0530FFDB-E355-4E67-BF30-76EAA572725B}" destId="{EBC83C9E-6101-4A24-AFB7-BFEF1F4EC5ED}" srcOrd="0" destOrd="0" parTransId="{8F0956C0-1397-4DC3-818A-32E13AAE1CCC}" sibTransId="{D4FF5210-378D-4D17-90DB-57C983BD96D0}"/>
    <dgm:cxn modelId="{5E9B6D9A-A8B1-408F-BB9C-683126276701}" srcId="{11A1EE66-CF42-4C73-886C-091FC26C6DF4}" destId="{EB39D0C8-48FE-4A5A-B7E5-9C5FCDF4BFF2}" srcOrd="2" destOrd="0" parTransId="{E6ACA575-C946-4DAA-A3CC-2A4C4E9550F1}" sibTransId="{9A44ED84-D252-46ED-8999-712F11A1A03B}"/>
    <dgm:cxn modelId="{EFE852E0-8685-4986-8B95-39798D83433D}" type="presOf" srcId="{B20A9353-2475-4F3C-8CE7-D818F9F5B2E3}" destId="{06881F01-4F5D-411B-BECB-FD160947344A}" srcOrd="0" destOrd="0" presId="urn:microsoft.com/office/officeart/2005/8/layout/lProcess3"/>
    <dgm:cxn modelId="{3DE1CB6C-017A-4167-8438-C1CAE0F371EA}" type="presOf" srcId="{11A1EE66-CF42-4C73-886C-091FC26C6DF4}" destId="{65943C01-C548-49BC-ABCA-E1ECA4AB7E7E}" srcOrd="0" destOrd="0" presId="urn:microsoft.com/office/officeart/2005/8/layout/lProcess3"/>
    <dgm:cxn modelId="{37617B51-0B27-4E6D-A79D-BD792D644795}" srcId="{11A1EE66-CF42-4C73-886C-091FC26C6DF4}" destId="{0530FFDB-E355-4E67-BF30-76EAA572725B}" srcOrd="0" destOrd="0" parTransId="{953C5B20-542E-4505-A0C1-184C8026A71F}" sibTransId="{893FD313-788B-44D1-B017-DD3554B04629}"/>
    <dgm:cxn modelId="{79E2E31D-01F1-4DFF-B869-8EB2C96CEF0E}" type="presOf" srcId="{248B137B-8246-4C89-B0D0-601C7B8A5D09}" destId="{CA3456FE-0089-4E7A-9D1D-39AD046AEA7D}" srcOrd="0" destOrd="0" presId="urn:microsoft.com/office/officeart/2005/8/layout/lProcess3"/>
    <dgm:cxn modelId="{67438161-E399-4636-B813-86A5F5A11785}" srcId="{11A1EE66-CF42-4C73-886C-091FC26C6DF4}" destId="{B20A9353-2475-4F3C-8CE7-D818F9F5B2E3}" srcOrd="1" destOrd="0" parTransId="{229AF9BE-D0D0-458C-8557-0FB55CFFE64F}" sibTransId="{373C1A38-BC09-4220-A895-088AABAF710C}"/>
    <dgm:cxn modelId="{89834FD5-09C2-4AA0-BFA6-3C6BB58647B0}" type="presOf" srcId="{3D8F2F49-F94D-45BE-8F10-8AAE373E60E6}" destId="{007B8E84-1DA8-4670-83FF-479F448F035D}" srcOrd="0" destOrd="0" presId="urn:microsoft.com/office/officeart/2005/8/layout/lProcess3"/>
    <dgm:cxn modelId="{D469D151-2792-4069-A79C-8D536205CB49}" srcId="{EB39D0C8-48FE-4A5A-B7E5-9C5FCDF4BFF2}" destId="{248B137B-8246-4C89-B0D0-601C7B8A5D09}" srcOrd="0" destOrd="0" parTransId="{82609EA0-8A7A-4F13-ABA0-A6329038CFA2}" sibTransId="{5CDCE714-2537-4E54-8225-BD6031C15893}"/>
    <dgm:cxn modelId="{C592DD39-8D13-46BD-A194-B67496BA7569}" type="presParOf" srcId="{65943C01-C548-49BC-ABCA-E1ECA4AB7E7E}" destId="{F5A79C24-55EF-4710-8017-85C6C0B76B30}" srcOrd="0" destOrd="0" presId="urn:microsoft.com/office/officeart/2005/8/layout/lProcess3"/>
    <dgm:cxn modelId="{A4B422BC-57DB-45E4-A683-432B734376EF}" type="presParOf" srcId="{F5A79C24-55EF-4710-8017-85C6C0B76B30}" destId="{DD326E78-FFA0-4716-B06C-6F7594DF45E2}" srcOrd="0" destOrd="0" presId="urn:microsoft.com/office/officeart/2005/8/layout/lProcess3"/>
    <dgm:cxn modelId="{DF370919-FC6C-4587-A57B-4695E1124A84}" type="presParOf" srcId="{F5A79C24-55EF-4710-8017-85C6C0B76B30}" destId="{7B1B1E01-0FF1-4504-8478-0D6C17A78842}" srcOrd="1" destOrd="0" presId="urn:microsoft.com/office/officeart/2005/8/layout/lProcess3"/>
    <dgm:cxn modelId="{D5D9E56D-84E3-4C7A-BCC6-9B5267EDBE05}" type="presParOf" srcId="{F5A79C24-55EF-4710-8017-85C6C0B76B30}" destId="{33E1D32F-F21B-4176-8C96-741EE5CBEFF7}" srcOrd="2" destOrd="0" presId="urn:microsoft.com/office/officeart/2005/8/layout/lProcess3"/>
    <dgm:cxn modelId="{2892D050-0D14-479F-9525-8B83BBBD5309}" type="presParOf" srcId="{65943C01-C548-49BC-ABCA-E1ECA4AB7E7E}" destId="{62E3D08A-E9C8-4541-A5E1-32E31AFCA2B0}" srcOrd="1" destOrd="0" presId="urn:microsoft.com/office/officeart/2005/8/layout/lProcess3"/>
    <dgm:cxn modelId="{E13BBA44-575A-4CB0-9E98-CE61A260D56A}" type="presParOf" srcId="{65943C01-C548-49BC-ABCA-E1ECA4AB7E7E}" destId="{2CE7F949-9C05-4455-BE68-987C646985AC}" srcOrd="2" destOrd="0" presId="urn:microsoft.com/office/officeart/2005/8/layout/lProcess3"/>
    <dgm:cxn modelId="{BC15C2DB-71E0-450E-8EC2-A0BC67B739B2}" type="presParOf" srcId="{2CE7F949-9C05-4455-BE68-987C646985AC}" destId="{06881F01-4F5D-411B-BECB-FD160947344A}" srcOrd="0" destOrd="0" presId="urn:microsoft.com/office/officeart/2005/8/layout/lProcess3"/>
    <dgm:cxn modelId="{45CB9D31-3C59-434C-AEC6-03ED41755DAF}" type="presParOf" srcId="{2CE7F949-9C05-4455-BE68-987C646985AC}" destId="{7E4CE1CA-070E-4DC4-B3C1-AE43EBEAE667}" srcOrd="1" destOrd="0" presId="urn:microsoft.com/office/officeart/2005/8/layout/lProcess3"/>
    <dgm:cxn modelId="{11868034-DE12-40F7-BC9E-9129E1C2A65B}" type="presParOf" srcId="{2CE7F949-9C05-4455-BE68-987C646985AC}" destId="{007B8E84-1DA8-4670-83FF-479F448F035D}" srcOrd="2" destOrd="0" presId="urn:microsoft.com/office/officeart/2005/8/layout/lProcess3"/>
    <dgm:cxn modelId="{902AA117-F5AC-403C-9398-FED59970C93C}" type="presParOf" srcId="{65943C01-C548-49BC-ABCA-E1ECA4AB7E7E}" destId="{8359C1A3-3080-4AA2-985A-E9768AB9FD69}" srcOrd="3" destOrd="0" presId="urn:microsoft.com/office/officeart/2005/8/layout/lProcess3"/>
    <dgm:cxn modelId="{A9A21179-428F-48FB-BD66-0B7CF9DC933C}" type="presParOf" srcId="{65943C01-C548-49BC-ABCA-E1ECA4AB7E7E}" destId="{CA7757EA-73EC-4D73-9CC1-5E25DDFE6098}" srcOrd="4" destOrd="0" presId="urn:microsoft.com/office/officeart/2005/8/layout/lProcess3"/>
    <dgm:cxn modelId="{B68BB152-C685-408F-A9A8-B2D3A33EF04B}" type="presParOf" srcId="{CA7757EA-73EC-4D73-9CC1-5E25DDFE6098}" destId="{A921CF0A-0C85-4E07-856D-1D7E875456F7}" srcOrd="0" destOrd="0" presId="urn:microsoft.com/office/officeart/2005/8/layout/lProcess3"/>
    <dgm:cxn modelId="{07952C1B-E7A5-4717-92E4-F46ABB8C7F97}" type="presParOf" srcId="{CA7757EA-73EC-4D73-9CC1-5E25DDFE6098}" destId="{B989C9D0-03F9-4EE1-A114-209BE63AE66F}" srcOrd="1" destOrd="0" presId="urn:microsoft.com/office/officeart/2005/8/layout/lProcess3"/>
    <dgm:cxn modelId="{CD78AD10-E9B3-4996-9229-3B2DC2F2E900}" type="presParOf" srcId="{CA7757EA-73EC-4D73-9CC1-5E25DDFE6098}" destId="{CA3456FE-0089-4E7A-9D1D-39AD046AEA7D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2731BA-C983-47E2-A4C5-2152E7CA7D39}">
      <dsp:nvSpPr>
        <dsp:cNvPr id="0" name=""/>
        <dsp:cNvSpPr/>
      </dsp:nvSpPr>
      <dsp:spPr>
        <a:xfrm>
          <a:off x="0" y="3937532"/>
          <a:ext cx="7498080" cy="86143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Локальные нормативно правовые акты (приказы, распоряжения Организации) </a:t>
          </a:r>
          <a:endParaRPr lang="ru-RU" sz="1800" kern="1200"/>
        </a:p>
      </dsp:txBody>
      <dsp:txXfrm>
        <a:off x="0" y="3937532"/>
        <a:ext cx="7498080" cy="861435"/>
      </dsp:txXfrm>
    </dsp:sp>
    <dsp:sp modelId="{986C951A-365F-49B9-8081-81C723252502}">
      <dsp:nvSpPr>
        <dsp:cNvPr id="0" name=""/>
        <dsp:cNvSpPr/>
      </dsp:nvSpPr>
      <dsp:spPr>
        <a:xfrm rot="10800000">
          <a:off x="0" y="2625565"/>
          <a:ext cx="7498080" cy="1324888"/>
        </a:xfrm>
        <a:prstGeom prst="upArrowCallou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Ведомственные нормативно-правовые акты (приказы, положения, порядки региональных органов соцзащиты) </a:t>
          </a:r>
          <a:endParaRPr lang="ru-RU" sz="1800" kern="1200"/>
        </a:p>
      </dsp:txBody>
      <dsp:txXfrm rot="10800000">
        <a:off x="0" y="2625565"/>
        <a:ext cx="7498080" cy="860872"/>
      </dsp:txXfrm>
    </dsp:sp>
    <dsp:sp modelId="{04D9F286-1C1D-46EF-B50F-454CF6D69036}">
      <dsp:nvSpPr>
        <dsp:cNvPr id="0" name=""/>
        <dsp:cNvSpPr/>
      </dsp:nvSpPr>
      <dsp:spPr>
        <a:xfrm rot="10800000">
          <a:off x="0" y="1313598"/>
          <a:ext cx="7498080" cy="1324888"/>
        </a:xfrm>
        <a:prstGeom prst="upArrowCallou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Региональное законодательство (Законы, Постановления администрации и т.п.)</a:t>
          </a:r>
          <a:endParaRPr lang="ru-RU" sz="1800" kern="1200"/>
        </a:p>
      </dsp:txBody>
      <dsp:txXfrm rot="10800000">
        <a:off x="0" y="1313598"/>
        <a:ext cx="7498080" cy="860872"/>
      </dsp:txXfrm>
    </dsp:sp>
    <dsp:sp modelId="{1B8615DF-B7EA-472F-80E4-532C980B6D42}">
      <dsp:nvSpPr>
        <dsp:cNvPr id="0" name=""/>
        <dsp:cNvSpPr/>
      </dsp:nvSpPr>
      <dsp:spPr>
        <a:xfrm rot="10800000">
          <a:off x="0" y="1632"/>
          <a:ext cx="7498080" cy="1324888"/>
        </a:xfrm>
        <a:prstGeom prst="upArrowCallou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Федеральный закон от 28.12.2013 N 442-ФЗ (ред. от 13.07.2020) "Об основах социального обслуживания граждан в Российской Федерации«</a:t>
          </a:r>
          <a:endParaRPr lang="ru-RU" sz="1800" kern="1200"/>
        </a:p>
      </dsp:txBody>
      <dsp:txXfrm rot="10800000">
        <a:off x="0" y="1632"/>
        <a:ext cx="7498080" cy="8608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D58771-05C6-47E2-B8FB-F66485317D23}">
      <dsp:nvSpPr>
        <dsp:cNvPr id="0" name=""/>
        <dsp:cNvSpPr/>
      </dsp:nvSpPr>
      <dsp:spPr>
        <a:xfrm>
          <a:off x="5485548" y="3688765"/>
          <a:ext cx="405377" cy="3862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2688" y="0"/>
              </a:lnTo>
              <a:lnTo>
                <a:pt x="202688" y="386220"/>
              </a:lnTo>
              <a:lnTo>
                <a:pt x="405377" y="38622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674239" y="3867878"/>
        <a:ext cx="27995" cy="27995"/>
      </dsp:txXfrm>
    </dsp:sp>
    <dsp:sp modelId="{12229B31-42CD-4577-9E2B-4998A50781E0}">
      <dsp:nvSpPr>
        <dsp:cNvPr id="0" name=""/>
        <dsp:cNvSpPr/>
      </dsp:nvSpPr>
      <dsp:spPr>
        <a:xfrm>
          <a:off x="5485548" y="3302544"/>
          <a:ext cx="405377" cy="386220"/>
        </a:xfrm>
        <a:custGeom>
          <a:avLst/>
          <a:gdLst/>
          <a:ahLst/>
          <a:cxnLst/>
          <a:rect l="0" t="0" r="0" b="0"/>
          <a:pathLst>
            <a:path>
              <a:moveTo>
                <a:pt x="0" y="386220"/>
              </a:moveTo>
              <a:lnTo>
                <a:pt x="202688" y="386220"/>
              </a:lnTo>
              <a:lnTo>
                <a:pt x="202688" y="0"/>
              </a:lnTo>
              <a:lnTo>
                <a:pt x="405377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674239" y="3481657"/>
        <a:ext cx="27995" cy="27995"/>
      </dsp:txXfrm>
    </dsp:sp>
    <dsp:sp modelId="{ECDDF17C-A683-49A3-BBE3-36DEF75EEB69}">
      <dsp:nvSpPr>
        <dsp:cNvPr id="0" name=""/>
        <dsp:cNvSpPr/>
      </dsp:nvSpPr>
      <dsp:spPr>
        <a:xfrm>
          <a:off x="3053284" y="3302544"/>
          <a:ext cx="405377" cy="3862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2688" y="0"/>
              </a:lnTo>
              <a:lnTo>
                <a:pt x="202688" y="386220"/>
              </a:lnTo>
              <a:lnTo>
                <a:pt x="405377" y="38622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241975" y="3481657"/>
        <a:ext cx="27995" cy="27995"/>
      </dsp:txXfrm>
    </dsp:sp>
    <dsp:sp modelId="{D251208A-BC8B-4F17-844B-43FE28E1A530}">
      <dsp:nvSpPr>
        <dsp:cNvPr id="0" name=""/>
        <dsp:cNvSpPr/>
      </dsp:nvSpPr>
      <dsp:spPr>
        <a:xfrm>
          <a:off x="3053284" y="2916324"/>
          <a:ext cx="405377" cy="386220"/>
        </a:xfrm>
        <a:custGeom>
          <a:avLst/>
          <a:gdLst/>
          <a:ahLst/>
          <a:cxnLst/>
          <a:rect l="0" t="0" r="0" b="0"/>
          <a:pathLst>
            <a:path>
              <a:moveTo>
                <a:pt x="0" y="386220"/>
              </a:moveTo>
              <a:lnTo>
                <a:pt x="202688" y="386220"/>
              </a:lnTo>
              <a:lnTo>
                <a:pt x="202688" y="0"/>
              </a:lnTo>
              <a:lnTo>
                <a:pt x="405377" y="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241975" y="3095436"/>
        <a:ext cx="27995" cy="27995"/>
      </dsp:txXfrm>
    </dsp:sp>
    <dsp:sp modelId="{D84BCC52-95B5-4F9C-829A-3FB2197BC250}">
      <dsp:nvSpPr>
        <dsp:cNvPr id="0" name=""/>
        <dsp:cNvSpPr/>
      </dsp:nvSpPr>
      <dsp:spPr>
        <a:xfrm>
          <a:off x="621021" y="2916324"/>
          <a:ext cx="405377" cy="3862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2688" y="0"/>
              </a:lnTo>
              <a:lnTo>
                <a:pt x="202688" y="386220"/>
              </a:lnTo>
              <a:lnTo>
                <a:pt x="405377" y="38622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809712" y="3095436"/>
        <a:ext cx="27995" cy="27995"/>
      </dsp:txXfrm>
    </dsp:sp>
    <dsp:sp modelId="{CE61B2BD-9456-44B9-9765-1C4C90263D37}">
      <dsp:nvSpPr>
        <dsp:cNvPr id="0" name=""/>
        <dsp:cNvSpPr/>
      </dsp:nvSpPr>
      <dsp:spPr>
        <a:xfrm>
          <a:off x="621021" y="2530103"/>
          <a:ext cx="405377" cy="386220"/>
        </a:xfrm>
        <a:custGeom>
          <a:avLst/>
          <a:gdLst/>
          <a:ahLst/>
          <a:cxnLst/>
          <a:rect l="0" t="0" r="0" b="0"/>
          <a:pathLst>
            <a:path>
              <a:moveTo>
                <a:pt x="0" y="386220"/>
              </a:moveTo>
              <a:lnTo>
                <a:pt x="202688" y="386220"/>
              </a:lnTo>
              <a:lnTo>
                <a:pt x="202688" y="0"/>
              </a:lnTo>
              <a:lnTo>
                <a:pt x="405377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809712" y="2709215"/>
        <a:ext cx="27995" cy="27995"/>
      </dsp:txXfrm>
    </dsp:sp>
    <dsp:sp modelId="{A7F54AA0-F939-4C63-819A-3E6D641D1E8C}">
      <dsp:nvSpPr>
        <dsp:cNvPr id="0" name=""/>
        <dsp:cNvSpPr/>
      </dsp:nvSpPr>
      <dsp:spPr>
        <a:xfrm rot="16200000">
          <a:off x="-1314147" y="2607347"/>
          <a:ext cx="3252384" cy="61795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/>
            <a:t>Поставщики социальных услуг</a:t>
          </a:r>
          <a:endParaRPr lang="ru-RU" sz="2100" kern="1200"/>
        </a:p>
      </dsp:txBody>
      <dsp:txXfrm>
        <a:off x="-1314147" y="2607347"/>
        <a:ext cx="3252384" cy="617953"/>
      </dsp:txXfrm>
    </dsp:sp>
    <dsp:sp modelId="{116E0BA8-EA60-4B64-8543-C5D608B1E26E}">
      <dsp:nvSpPr>
        <dsp:cNvPr id="0" name=""/>
        <dsp:cNvSpPr/>
      </dsp:nvSpPr>
      <dsp:spPr>
        <a:xfrm>
          <a:off x="1026398" y="2221126"/>
          <a:ext cx="2026886" cy="61795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Индивидуальные предприниматели </a:t>
          </a:r>
          <a:endParaRPr lang="ru-RU" sz="1800" kern="1200"/>
        </a:p>
      </dsp:txBody>
      <dsp:txXfrm>
        <a:off x="1026398" y="2221126"/>
        <a:ext cx="2026886" cy="617953"/>
      </dsp:txXfrm>
    </dsp:sp>
    <dsp:sp modelId="{FCE062B8-6BB9-4575-92A5-14E9E99257BE}">
      <dsp:nvSpPr>
        <dsp:cNvPr id="0" name=""/>
        <dsp:cNvSpPr/>
      </dsp:nvSpPr>
      <dsp:spPr>
        <a:xfrm>
          <a:off x="1026398" y="2993568"/>
          <a:ext cx="2026886" cy="61795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Юридические лица </a:t>
          </a:r>
          <a:endParaRPr lang="ru-RU" sz="1800" kern="1200"/>
        </a:p>
      </dsp:txBody>
      <dsp:txXfrm>
        <a:off x="1026398" y="2993568"/>
        <a:ext cx="2026886" cy="617953"/>
      </dsp:txXfrm>
    </dsp:sp>
    <dsp:sp modelId="{D4297BC1-17B3-41CC-B2C7-12DB69A4C50B}">
      <dsp:nvSpPr>
        <dsp:cNvPr id="0" name=""/>
        <dsp:cNvSpPr/>
      </dsp:nvSpPr>
      <dsp:spPr>
        <a:xfrm>
          <a:off x="3458662" y="2607347"/>
          <a:ext cx="2026886" cy="61795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Государственные организации </a:t>
          </a:r>
          <a:endParaRPr lang="ru-RU" sz="1800" kern="1200"/>
        </a:p>
      </dsp:txBody>
      <dsp:txXfrm>
        <a:off x="3458662" y="2607347"/>
        <a:ext cx="2026886" cy="617953"/>
      </dsp:txXfrm>
    </dsp:sp>
    <dsp:sp modelId="{32B40EDA-25A2-4322-9EEA-8C5B918AD6EA}">
      <dsp:nvSpPr>
        <dsp:cNvPr id="0" name=""/>
        <dsp:cNvSpPr/>
      </dsp:nvSpPr>
      <dsp:spPr>
        <a:xfrm>
          <a:off x="3458662" y="3379788"/>
          <a:ext cx="2026886" cy="61795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Негосударственные организации </a:t>
          </a:r>
          <a:endParaRPr lang="ru-RU" sz="1800" kern="1200"/>
        </a:p>
      </dsp:txBody>
      <dsp:txXfrm>
        <a:off x="3458662" y="3379788"/>
        <a:ext cx="2026886" cy="617953"/>
      </dsp:txXfrm>
    </dsp:sp>
    <dsp:sp modelId="{AE6BB59E-1015-4D3C-B97C-F6C6758F5B59}">
      <dsp:nvSpPr>
        <dsp:cNvPr id="0" name=""/>
        <dsp:cNvSpPr/>
      </dsp:nvSpPr>
      <dsp:spPr>
        <a:xfrm>
          <a:off x="5890925" y="2993568"/>
          <a:ext cx="2026886" cy="61795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Коммерческие организации </a:t>
          </a:r>
          <a:endParaRPr lang="ru-RU" sz="1800" kern="1200"/>
        </a:p>
      </dsp:txBody>
      <dsp:txXfrm>
        <a:off x="5890925" y="2993568"/>
        <a:ext cx="2026886" cy="617953"/>
      </dsp:txXfrm>
    </dsp:sp>
    <dsp:sp modelId="{B9FD7E83-D8C0-490B-845E-02EB04A89995}">
      <dsp:nvSpPr>
        <dsp:cNvPr id="0" name=""/>
        <dsp:cNvSpPr/>
      </dsp:nvSpPr>
      <dsp:spPr>
        <a:xfrm>
          <a:off x="5890925" y="3766009"/>
          <a:ext cx="2026886" cy="61795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Некоммерческие организации  </a:t>
          </a:r>
          <a:endParaRPr lang="ru-RU" sz="1800" kern="1200"/>
        </a:p>
      </dsp:txBody>
      <dsp:txXfrm>
        <a:off x="5890925" y="3766009"/>
        <a:ext cx="2026886" cy="6179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5BD54F-2F92-409C-AB49-9A7CD64872C7}">
      <dsp:nvSpPr>
        <dsp:cNvPr id="0" name=""/>
        <dsp:cNvSpPr/>
      </dsp:nvSpPr>
      <dsp:spPr>
        <a:xfrm rot="16200000">
          <a:off x="-591589" y="595342"/>
          <a:ext cx="4800600" cy="3609915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0" tIns="0" rIns="140559" bIns="0" numCol="1" spcCol="1270" anchor="t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/>
            <a:t>Преимущества: </a:t>
          </a:r>
          <a:endParaRPr lang="ru-RU" sz="22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smtClean="0"/>
            <a:t>компенсация за услуги, которые и так оказываем, за дело, которое и так делаем;</a:t>
          </a:r>
          <a:endParaRPr lang="ru-RU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smtClean="0"/>
            <a:t>Дополнительный источник финансирования; </a:t>
          </a:r>
          <a:endParaRPr lang="ru-RU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smtClean="0"/>
            <a:t>Расширение возможностей; </a:t>
          </a:r>
          <a:endParaRPr lang="ru-RU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smtClean="0"/>
            <a:t>Официальное трудоустройство для тех, кто трудится в НКО </a:t>
          </a:r>
          <a:endParaRPr lang="ru-RU" sz="1700" kern="1200"/>
        </a:p>
      </dsp:txBody>
      <dsp:txXfrm rot="5400000">
        <a:off x="3754" y="960119"/>
        <a:ext cx="3609915" cy="2880360"/>
      </dsp:txXfrm>
    </dsp:sp>
    <dsp:sp modelId="{B5D226D1-C081-45C8-9DD7-D7CB2C977E72}">
      <dsp:nvSpPr>
        <dsp:cNvPr id="0" name=""/>
        <dsp:cNvSpPr/>
      </dsp:nvSpPr>
      <dsp:spPr>
        <a:xfrm rot="16200000">
          <a:off x="3289069" y="595342"/>
          <a:ext cx="4800600" cy="3609915"/>
        </a:xfrm>
        <a:prstGeom prst="flowChartManualOperation">
          <a:avLst/>
        </a:prstGeom>
        <a:gradFill rotWithShape="0">
          <a:gsLst>
            <a:gs pos="0">
              <a:schemeClr val="accent2">
                <a:hueOff val="19008843"/>
                <a:satOff val="-36686"/>
                <a:lumOff val="-4710"/>
                <a:alphaOff val="0"/>
                <a:tint val="35000"/>
                <a:satMod val="253000"/>
              </a:schemeClr>
            </a:gs>
            <a:gs pos="50000">
              <a:schemeClr val="accent2">
                <a:hueOff val="19008843"/>
                <a:satOff val="-36686"/>
                <a:lumOff val="-4710"/>
                <a:alphaOff val="0"/>
                <a:tint val="42000"/>
                <a:satMod val="255000"/>
              </a:schemeClr>
            </a:gs>
            <a:gs pos="97000">
              <a:schemeClr val="accent2">
                <a:hueOff val="19008843"/>
                <a:satOff val="-36686"/>
                <a:lumOff val="-4710"/>
                <a:alphaOff val="0"/>
                <a:tint val="53000"/>
                <a:satMod val="260000"/>
              </a:schemeClr>
            </a:gs>
            <a:gs pos="100000">
              <a:schemeClr val="accent2">
                <a:hueOff val="19008843"/>
                <a:satOff val="-36686"/>
                <a:lumOff val="-471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0" tIns="0" rIns="140559" bIns="0" numCol="1" spcCol="1270" anchor="t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/>
            <a:t>Недостатки: </a:t>
          </a:r>
          <a:endParaRPr lang="ru-RU" sz="22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smtClean="0"/>
            <a:t>Значительная открытость; </a:t>
          </a:r>
          <a:endParaRPr lang="ru-RU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smtClean="0"/>
            <a:t>Ответственность перед государством за предоставление сведений; </a:t>
          </a:r>
          <a:endParaRPr lang="ru-RU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smtClean="0"/>
            <a:t>Значительная регулярная и внеочередная отчетность; </a:t>
          </a:r>
          <a:endParaRPr lang="ru-RU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smtClean="0"/>
            <a:t>Увеличение документооборота, объёма работы с бумагами, документами. </a:t>
          </a:r>
          <a:endParaRPr lang="ru-RU" sz="1700" kern="1200"/>
        </a:p>
      </dsp:txBody>
      <dsp:txXfrm rot="5400000">
        <a:off x="3884412" y="960119"/>
        <a:ext cx="3609915" cy="28803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B72256-2FFC-4AC7-A222-46C2F84C6782}">
      <dsp:nvSpPr>
        <dsp:cNvPr id="0" name=""/>
        <dsp:cNvSpPr/>
      </dsp:nvSpPr>
      <dsp:spPr>
        <a:xfrm>
          <a:off x="0" y="0"/>
          <a:ext cx="767405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E43E5A-5492-4CEF-B21C-4DD8C3C08F1A}">
      <dsp:nvSpPr>
        <dsp:cNvPr id="0" name=""/>
        <dsp:cNvSpPr/>
      </dsp:nvSpPr>
      <dsp:spPr>
        <a:xfrm>
          <a:off x="0" y="0"/>
          <a:ext cx="1534811" cy="51236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В соответствии со ст. 25 Федеральным Законом №442 «Об основах социального обслуживания граждан в Российской Федерации» от 28.12.2013г. , в каждом субъекте нашей страны существует </a:t>
          </a:r>
          <a:r>
            <a:rPr lang="ru-RU" sz="1300" b="1" i="1" kern="1200" dirty="0" smtClean="0"/>
            <a:t>реестр поставщиков социальных услуг</a:t>
          </a:r>
          <a:r>
            <a:rPr lang="ru-RU" sz="1300" i="1" kern="1200" dirty="0" smtClean="0"/>
            <a:t>,  который представляет собой электронную базу, публикуемую в открытом доступе в интернете, куда заносятся основные данные о поставщиках социальных услуг</a:t>
          </a:r>
          <a:r>
            <a:rPr lang="ru-RU" sz="1300" kern="1200" dirty="0" smtClean="0"/>
            <a:t>, а именно:</a:t>
          </a:r>
          <a:endParaRPr lang="ru-RU" sz="1300" kern="1200" dirty="0"/>
        </a:p>
      </dsp:txBody>
      <dsp:txXfrm>
        <a:off x="0" y="0"/>
        <a:ext cx="1534811" cy="5123655"/>
      </dsp:txXfrm>
    </dsp:sp>
    <dsp:sp modelId="{9EA22CA1-D256-443C-9959-959770FAF056}">
      <dsp:nvSpPr>
        <dsp:cNvPr id="0" name=""/>
        <dsp:cNvSpPr/>
      </dsp:nvSpPr>
      <dsp:spPr>
        <a:xfrm>
          <a:off x="1649922" y="20233"/>
          <a:ext cx="6024133" cy="4046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/>
            <a:t>название и регистрационный номер организации, являющийся поставщиком социальных услуг;</a:t>
          </a:r>
          <a:endParaRPr lang="ru-RU" sz="1100" kern="1200"/>
        </a:p>
      </dsp:txBody>
      <dsp:txXfrm>
        <a:off x="1649922" y="20233"/>
        <a:ext cx="6024133" cy="404663"/>
      </dsp:txXfrm>
    </dsp:sp>
    <dsp:sp modelId="{F26B2E68-5108-40FA-ACB8-0739E8DD56E4}">
      <dsp:nvSpPr>
        <dsp:cNvPr id="0" name=""/>
        <dsp:cNvSpPr/>
      </dsp:nvSpPr>
      <dsp:spPr>
        <a:xfrm>
          <a:off x="1534811" y="424896"/>
          <a:ext cx="6139244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E91368-9668-49F8-96BB-2F5421EE8E71}">
      <dsp:nvSpPr>
        <dsp:cNvPr id="0" name=""/>
        <dsp:cNvSpPr/>
      </dsp:nvSpPr>
      <dsp:spPr>
        <a:xfrm>
          <a:off x="1649922" y="445130"/>
          <a:ext cx="6024133" cy="4046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дата государственной регистрации юридического лица;</a:t>
          </a:r>
          <a:endParaRPr lang="ru-RU" sz="1100" kern="1200" dirty="0"/>
        </a:p>
      </dsp:txBody>
      <dsp:txXfrm>
        <a:off x="1649922" y="445130"/>
        <a:ext cx="6024133" cy="404663"/>
      </dsp:txXfrm>
    </dsp:sp>
    <dsp:sp modelId="{E1E13D1F-5983-435B-BD02-9872B5A8DE0F}">
      <dsp:nvSpPr>
        <dsp:cNvPr id="0" name=""/>
        <dsp:cNvSpPr/>
      </dsp:nvSpPr>
      <dsp:spPr>
        <a:xfrm>
          <a:off x="1534811" y="849793"/>
          <a:ext cx="6139244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F8E61F-61A4-4A33-8152-B945E175AA9D}">
      <dsp:nvSpPr>
        <dsp:cNvPr id="0" name=""/>
        <dsp:cNvSpPr/>
      </dsp:nvSpPr>
      <dsp:spPr>
        <a:xfrm>
          <a:off x="1649922" y="870027"/>
          <a:ext cx="6024133" cy="4046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/>
            <a:t>организационно-правовая форма поставщика социальных услуг (то есть указано является ли организация частным или государственным юридическим лицом);</a:t>
          </a:r>
          <a:endParaRPr lang="ru-RU" sz="1100" kern="1200"/>
        </a:p>
      </dsp:txBody>
      <dsp:txXfrm>
        <a:off x="1649922" y="870027"/>
        <a:ext cx="6024133" cy="404663"/>
      </dsp:txXfrm>
    </dsp:sp>
    <dsp:sp modelId="{5094897A-0A2A-4683-A0E2-45BB0A5F54C9}">
      <dsp:nvSpPr>
        <dsp:cNvPr id="0" name=""/>
        <dsp:cNvSpPr/>
      </dsp:nvSpPr>
      <dsp:spPr>
        <a:xfrm>
          <a:off x="1534811" y="1274690"/>
          <a:ext cx="6139244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7B165F-E15C-466D-8223-A9585E6607E2}">
      <dsp:nvSpPr>
        <dsp:cNvPr id="0" name=""/>
        <dsp:cNvSpPr/>
      </dsp:nvSpPr>
      <dsp:spPr>
        <a:xfrm>
          <a:off x="1649922" y="1294923"/>
          <a:ext cx="6024133" cy="4046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/>
            <a:t>полный адрес, контактный телефон и  адрес электронной почты поставщика социальных услуг;</a:t>
          </a:r>
          <a:endParaRPr lang="ru-RU" sz="1100" kern="1200"/>
        </a:p>
      </dsp:txBody>
      <dsp:txXfrm>
        <a:off x="1649922" y="1294923"/>
        <a:ext cx="6024133" cy="404663"/>
      </dsp:txXfrm>
    </dsp:sp>
    <dsp:sp modelId="{C4DB7D3A-F510-4014-9A33-0B4DB819C1C8}">
      <dsp:nvSpPr>
        <dsp:cNvPr id="0" name=""/>
        <dsp:cNvSpPr/>
      </dsp:nvSpPr>
      <dsp:spPr>
        <a:xfrm>
          <a:off x="1534811" y="1699587"/>
          <a:ext cx="6139244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069E8D-530E-441E-ACEC-B11083FA4B05}">
      <dsp:nvSpPr>
        <dsp:cNvPr id="0" name=""/>
        <dsp:cNvSpPr/>
      </dsp:nvSpPr>
      <dsp:spPr>
        <a:xfrm>
          <a:off x="1649922" y="1719820"/>
          <a:ext cx="6024133" cy="4046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/>
            <a:t>фамилия, имя, отчество руководителя компании – поставщика социальных услуг;</a:t>
          </a:r>
          <a:endParaRPr lang="ru-RU" sz="1100" kern="1200"/>
        </a:p>
      </dsp:txBody>
      <dsp:txXfrm>
        <a:off x="1649922" y="1719820"/>
        <a:ext cx="6024133" cy="404663"/>
      </dsp:txXfrm>
    </dsp:sp>
    <dsp:sp modelId="{49E50556-7DE7-4CCA-BD63-0DDE33381D8D}">
      <dsp:nvSpPr>
        <dsp:cNvPr id="0" name=""/>
        <dsp:cNvSpPr/>
      </dsp:nvSpPr>
      <dsp:spPr>
        <a:xfrm>
          <a:off x="1534811" y="2124484"/>
          <a:ext cx="6139244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195992-152A-4BB0-AA0A-0995A02B4E9B}">
      <dsp:nvSpPr>
        <dsp:cNvPr id="0" name=""/>
        <dsp:cNvSpPr/>
      </dsp:nvSpPr>
      <dsp:spPr>
        <a:xfrm>
          <a:off x="1649922" y="2144717"/>
          <a:ext cx="6024133" cy="4046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информация о государственной лицензии, выданной поставщику социальных услуг и информация о результатах проведенных государственных проверок;</a:t>
          </a:r>
          <a:endParaRPr lang="ru-RU" sz="1100" kern="1200" dirty="0"/>
        </a:p>
      </dsp:txBody>
      <dsp:txXfrm>
        <a:off x="1649922" y="2144717"/>
        <a:ext cx="6024133" cy="404663"/>
      </dsp:txXfrm>
    </dsp:sp>
    <dsp:sp modelId="{423444CB-E7D8-4858-9109-87688880E92B}">
      <dsp:nvSpPr>
        <dsp:cNvPr id="0" name=""/>
        <dsp:cNvSpPr/>
      </dsp:nvSpPr>
      <dsp:spPr>
        <a:xfrm>
          <a:off x="1534811" y="2549381"/>
          <a:ext cx="6139244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81CE67-645A-48FC-AFF7-C1EE0F16BD23}">
      <dsp:nvSpPr>
        <dsp:cNvPr id="0" name=""/>
        <dsp:cNvSpPr/>
      </dsp:nvSpPr>
      <dsp:spPr>
        <a:xfrm>
          <a:off x="1649922" y="2569614"/>
          <a:ext cx="6024133" cy="4046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/>
            <a:t>перечень предоставляемых социальных услуг по формам социального обслуживания и видам социальных услуг и сведения о формах социального обслуживания;</a:t>
          </a:r>
          <a:endParaRPr lang="ru-RU" sz="1100" kern="1200"/>
        </a:p>
      </dsp:txBody>
      <dsp:txXfrm>
        <a:off x="1649922" y="2569614"/>
        <a:ext cx="6024133" cy="404663"/>
      </dsp:txXfrm>
    </dsp:sp>
    <dsp:sp modelId="{0E4DF493-FC70-491B-AE65-DD8B9805C3C0}">
      <dsp:nvSpPr>
        <dsp:cNvPr id="0" name=""/>
        <dsp:cNvSpPr/>
      </dsp:nvSpPr>
      <dsp:spPr>
        <a:xfrm>
          <a:off x="1534811" y="2974278"/>
          <a:ext cx="6139244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DAF5F2-B8D5-4035-81AF-1BFD1236A3E3}">
      <dsp:nvSpPr>
        <dsp:cNvPr id="0" name=""/>
        <dsp:cNvSpPr/>
      </dsp:nvSpPr>
      <dsp:spPr>
        <a:xfrm>
          <a:off x="1649922" y="2994511"/>
          <a:ext cx="6024133" cy="4046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/>
            <a:t>тарифы на предоставляемые социальные услуги по формам социального обслуживания и видам социальных услуг;</a:t>
          </a:r>
          <a:endParaRPr lang="ru-RU" sz="1100" kern="1200"/>
        </a:p>
      </dsp:txBody>
      <dsp:txXfrm>
        <a:off x="1649922" y="2994511"/>
        <a:ext cx="6024133" cy="404663"/>
      </dsp:txXfrm>
    </dsp:sp>
    <dsp:sp modelId="{F851946C-A9E9-4977-81BD-A1DD7062B690}">
      <dsp:nvSpPr>
        <dsp:cNvPr id="0" name=""/>
        <dsp:cNvSpPr/>
      </dsp:nvSpPr>
      <dsp:spPr>
        <a:xfrm>
          <a:off x="1534811" y="3399175"/>
          <a:ext cx="6139244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64C420-1A28-4310-885F-5BEAC95C7DC8}">
      <dsp:nvSpPr>
        <dsp:cNvPr id="0" name=""/>
        <dsp:cNvSpPr/>
      </dsp:nvSpPr>
      <dsp:spPr>
        <a:xfrm>
          <a:off x="1649922" y="3419408"/>
          <a:ext cx="6024133" cy="4046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/>
            <a:t>информация об общем количестве мест и о наличии свободных мест, для приема граждан;</a:t>
          </a:r>
          <a:endParaRPr lang="ru-RU" sz="1100" kern="1200"/>
        </a:p>
      </dsp:txBody>
      <dsp:txXfrm>
        <a:off x="1649922" y="3419408"/>
        <a:ext cx="6024133" cy="404663"/>
      </dsp:txXfrm>
    </dsp:sp>
    <dsp:sp modelId="{4AEA6941-3EA6-4FBF-9FE5-CA39422C487E}">
      <dsp:nvSpPr>
        <dsp:cNvPr id="0" name=""/>
        <dsp:cNvSpPr/>
      </dsp:nvSpPr>
      <dsp:spPr>
        <a:xfrm>
          <a:off x="1534811" y="3824072"/>
          <a:ext cx="6139244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800A30-D4DF-4E98-B9BF-C7495D0561A5}">
      <dsp:nvSpPr>
        <dsp:cNvPr id="0" name=""/>
        <dsp:cNvSpPr/>
      </dsp:nvSpPr>
      <dsp:spPr>
        <a:xfrm>
          <a:off x="1649922" y="3844305"/>
          <a:ext cx="6024133" cy="4046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/>
            <a:t>информация об условиях предоставления социальных услуг;</a:t>
          </a:r>
          <a:endParaRPr lang="ru-RU" sz="1100" kern="1200"/>
        </a:p>
      </dsp:txBody>
      <dsp:txXfrm>
        <a:off x="1649922" y="3844305"/>
        <a:ext cx="6024133" cy="404663"/>
      </dsp:txXfrm>
    </dsp:sp>
    <dsp:sp modelId="{088E01F3-6117-4AA1-A1A1-A222E7F1BE82}">
      <dsp:nvSpPr>
        <dsp:cNvPr id="0" name=""/>
        <dsp:cNvSpPr/>
      </dsp:nvSpPr>
      <dsp:spPr>
        <a:xfrm>
          <a:off x="1534811" y="4248969"/>
          <a:ext cx="6139244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0DE04F-421D-478F-9392-7ECEA25A615C}">
      <dsp:nvSpPr>
        <dsp:cNvPr id="0" name=""/>
        <dsp:cNvSpPr/>
      </dsp:nvSpPr>
      <dsp:spPr>
        <a:xfrm>
          <a:off x="1649922" y="4269202"/>
          <a:ext cx="6024133" cy="4046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/>
            <a:t>информация об опыте работы поставщика социальных услуг;</a:t>
          </a:r>
          <a:endParaRPr lang="ru-RU" sz="1100" kern="1200"/>
        </a:p>
      </dsp:txBody>
      <dsp:txXfrm>
        <a:off x="1649922" y="4269202"/>
        <a:ext cx="6024133" cy="404663"/>
      </dsp:txXfrm>
    </dsp:sp>
    <dsp:sp modelId="{C31F9240-F260-48C4-9FE8-F20660D48489}">
      <dsp:nvSpPr>
        <dsp:cNvPr id="0" name=""/>
        <dsp:cNvSpPr/>
      </dsp:nvSpPr>
      <dsp:spPr>
        <a:xfrm>
          <a:off x="1534811" y="4673866"/>
          <a:ext cx="6139244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1EBF48-0B49-45EE-8C94-E731E4F406AB}">
      <dsp:nvSpPr>
        <dsp:cNvPr id="0" name=""/>
        <dsp:cNvSpPr/>
      </dsp:nvSpPr>
      <dsp:spPr>
        <a:xfrm>
          <a:off x="1649922" y="4694099"/>
          <a:ext cx="6024133" cy="4046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/>
            <a:t>а также иная дополнительная информация, помогающая гражданам принять решение при выборе поставщика социальных услуг.</a:t>
          </a:r>
          <a:endParaRPr lang="ru-RU" sz="1100" kern="1200"/>
        </a:p>
      </dsp:txBody>
      <dsp:txXfrm>
        <a:off x="1649922" y="4694099"/>
        <a:ext cx="6024133" cy="404663"/>
      </dsp:txXfrm>
    </dsp:sp>
    <dsp:sp modelId="{B01EC0D7-C02B-49FF-9F8D-6ED742029ACE}">
      <dsp:nvSpPr>
        <dsp:cNvPr id="0" name=""/>
        <dsp:cNvSpPr/>
      </dsp:nvSpPr>
      <dsp:spPr>
        <a:xfrm>
          <a:off x="1534811" y="5098763"/>
          <a:ext cx="6139244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06F0C-E315-49B5-B105-ABAD9D34A8AA}">
      <dsp:nvSpPr>
        <dsp:cNvPr id="0" name=""/>
        <dsp:cNvSpPr/>
      </dsp:nvSpPr>
      <dsp:spPr>
        <a:xfrm>
          <a:off x="0" y="538381"/>
          <a:ext cx="7920880" cy="45571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smtClean="0"/>
            <a:t>I</a:t>
          </a:r>
          <a:r>
            <a:rPr lang="ru-RU" sz="1900" b="1" kern="1200" smtClean="0"/>
            <a:t>. Оценка возможности предоставления социального обслуживания</a:t>
          </a:r>
          <a:endParaRPr lang="ru-RU" sz="1900" kern="1200"/>
        </a:p>
      </dsp:txBody>
      <dsp:txXfrm>
        <a:off x="22246" y="560627"/>
        <a:ext cx="7876388" cy="411223"/>
      </dsp:txXfrm>
    </dsp:sp>
    <dsp:sp modelId="{0D92DB3C-85EC-4B9F-A871-070716782BED}">
      <dsp:nvSpPr>
        <dsp:cNvPr id="0" name=""/>
        <dsp:cNvSpPr/>
      </dsp:nvSpPr>
      <dsp:spPr>
        <a:xfrm>
          <a:off x="0" y="994096"/>
          <a:ext cx="7920880" cy="1730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88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b="1" kern="1200" smtClean="0"/>
            <a:t>Определение формы социального обслуживания</a:t>
          </a:r>
          <a:endParaRPr lang="ru-RU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b="1" kern="1200" smtClean="0"/>
            <a:t>Определение потенциальной категории обслуживаемых граждан – получателей социальных услуг</a:t>
          </a:r>
          <a:endParaRPr lang="ru-RU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b="1" kern="1200" smtClean="0"/>
            <a:t>Определение социальных услуг в соответствии с формой социального обслуживания</a:t>
          </a:r>
          <a:endParaRPr lang="ru-RU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b="1" kern="1200" smtClean="0"/>
            <a:t>Анализ требований, установленных в порядках предоставления социальных услуг.  Анализ материально-технической базы и кадрового потенциала организации</a:t>
          </a:r>
          <a:endParaRPr lang="ru-RU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b="1" kern="1200" smtClean="0"/>
            <a:t>Анализ экономической целесообразности осуществления социального обслуживания </a:t>
          </a:r>
          <a:endParaRPr lang="ru-RU" sz="1500" kern="1200"/>
        </a:p>
      </dsp:txBody>
      <dsp:txXfrm>
        <a:off x="0" y="994096"/>
        <a:ext cx="7920880" cy="1730519"/>
      </dsp:txXfrm>
    </dsp:sp>
    <dsp:sp modelId="{5DF6D5E1-776F-477E-BA33-5E7DAA8C7E84}">
      <dsp:nvSpPr>
        <dsp:cNvPr id="0" name=""/>
        <dsp:cNvSpPr/>
      </dsp:nvSpPr>
      <dsp:spPr>
        <a:xfrm>
          <a:off x="0" y="2724616"/>
          <a:ext cx="7920880" cy="455715"/>
        </a:xfrm>
        <a:prstGeom prst="roundRect">
          <a:avLst/>
        </a:prstGeom>
        <a:gradFill rotWithShape="0">
          <a:gsLst>
            <a:gs pos="0">
              <a:schemeClr val="accent2">
                <a:hueOff val="9504422"/>
                <a:satOff val="-18343"/>
                <a:lumOff val="-2355"/>
                <a:alphaOff val="0"/>
                <a:tint val="35000"/>
                <a:satMod val="253000"/>
              </a:schemeClr>
            </a:gs>
            <a:gs pos="50000">
              <a:schemeClr val="accent2">
                <a:hueOff val="9504422"/>
                <a:satOff val="-18343"/>
                <a:lumOff val="-2355"/>
                <a:alphaOff val="0"/>
                <a:tint val="42000"/>
                <a:satMod val="255000"/>
              </a:schemeClr>
            </a:gs>
            <a:gs pos="97000">
              <a:schemeClr val="accent2">
                <a:hueOff val="9504422"/>
                <a:satOff val="-18343"/>
                <a:lumOff val="-2355"/>
                <a:alphaOff val="0"/>
                <a:tint val="53000"/>
                <a:satMod val="260000"/>
              </a:schemeClr>
            </a:gs>
            <a:gs pos="100000">
              <a:schemeClr val="accent2">
                <a:hueOff val="9504422"/>
                <a:satOff val="-18343"/>
                <a:lumOff val="-2355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smtClean="0"/>
            <a:t>II</a:t>
          </a:r>
          <a:r>
            <a:rPr lang="ru-RU" sz="1900" b="1" kern="1200" smtClean="0"/>
            <a:t>. Включение в Реестр ПСУ </a:t>
          </a:r>
          <a:endParaRPr lang="ru-RU" sz="1900" kern="1200"/>
        </a:p>
      </dsp:txBody>
      <dsp:txXfrm>
        <a:off x="22246" y="2746862"/>
        <a:ext cx="7876388" cy="411223"/>
      </dsp:txXfrm>
    </dsp:sp>
    <dsp:sp modelId="{46175320-445D-45C0-AB58-BA36DCE17963}">
      <dsp:nvSpPr>
        <dsp:cNvPr id="0" name=""/>
        <dsp:cNvSpPr/>
      </dsp:nvSpPr>
      <dsp:spPr>
        <a:xfrm>
          <a:off x="0" y="3180331"/>
          <a:ext cx="7920880" cy="7276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88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b="1" kern="1200" smtClean="0"/>
            <a:t>Внесение (при необходимости) изменений в устав организации, с включением соответствующих видов услуг</a:t>
          </a:r>
          <a:endParaRPr lang="ru-RU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b="1" kern="1200" smtClean="0"/>
            <a:t>Подготовка и подача  пакета документов </a:t>
          </a:r>
          <a:endParaRPr lang="ru-RU" sz="1500" kern="1200"/>
        </a:p>
      </dsp:txBody>
      <dsp:txXfrm>
        <a:off x="0" y="3180331"/>
        <a:ext cx="7920880" cy="727605"/>
      </dsp:txXfrm>
    </dsp:sp>
    <dsp:sp modelId="{EB55C0A1-3A98-4DF0-8603-981B98631C30}">
      <dsp:nvSpPr>
        <dsp:cNvPr id="0" name=""/>
        <dsp:cNvSpPr/>
      </dsp:nvSpPr>
      <dsp:spPr>
        <a:xfrm>
          <a:off x="0" y="3907936"/>
          <a:ext cx="7920880" cy="455715"/>
        </a:xfrm>
        <a:prstGeom prst="roundRect">
          <a:avLst/>
        </a:prstGeom>
        <a:gradFill rotWithShape="0">
          <a:gsLst>
            <a:gs pos="0">
              <a:schemeClr val="accent2">
                <a:hueOff val="19008843"/>
                <a:satOff val="-36686"/>
                <a:lumOff val="-4710"/>
                <a:alphaOff val="0"/>
                <a:tint val="35000"/>
                <a:satMod val="253000"/>
              </a:schemeClr>
            </a:gs>
            <a:gs pos="50000">
              <a:schemeClr val="accent2">
                <a:hueOff val="19008843"/>
                <a:satOff val="-36686"/>
                <a:lumOff val="-4710"/>
                <a:alphaOff val="0"/>
                <a:tint val="42000"/>
                <a:satMod val="255000"/>
              </a:schemeClr>
            </a:gs>
            <a:gs pos="97000">
              <a:schemeClr val="accent2">
                <a:hueOff val="19008843"/>
                <a:satOff val="-36686"/>
                <a:lumOff val="-4710"/>
                <a:alphaOff val="0"/>
                <a:tint val="53000"/>
                <a:satMod val="260000"/>
              </a:schemeClr>
            </a:gs>
            <a:gs pos="100000">
              <a:schemeClr val="accent2">
                <a:hueOff val="19008843"/>
                <a:satOff val="-36686"/>
                <a:lumOff val="-471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smtClean="0"/>
            <a:t>III</a:t>
          </a:r>
          <a:r>
            <a:rPr lang="ru-RU" sz="1900" b="1" kern="1200" smtClean="0"/>
            <a:t>. Виды государственного финансирования </a:t>
          </a:r>
          <a:endParaRPr lang="ru-RU" sz="1900" kern="1200"/>
        </a:p>
      </dsp:txBody>
      <dsp:txXfrm>
        <a:off x="22246" y="3930182"/>
        <a:ext cx="7876388" cy="411223"/>
      </dsp:txXfrm>
    </dsp:sp>
    <dsp:sp modelId="{CE94BBB5-0208-46AC-BB7A-50DA12BD793C}">
      <dsp:nvSpPr>
        <dsp:cNvPr id="0" name=""/>
        <dsp:cNvSpPr/>
      </dsp:nvSpPr>
      <dsp:spPr>
        <a:xfrm>
          <a:off x="0" y="4363651"/>
          <a:ext cx="7920880" cy="786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88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b="1" kern="1200" smtClean="0"/>
            <a:t>Субсидирование</a:t>
          </a:r>
          <a:endParaRPr lang="ru-RU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b="1" kern="1200" smtClean="0"/>
            <a:t>Государственный заказ </a:t>
          </a:r>
          <a:endParaRPr lang="ru-RU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b="1" kern="1200" smtClean="0"/>
            <a:t>Компенсация </a:t>
          </a:r>
          <a:endParaRPr lang="ru-RU" sz="1500" kern="1200"/>
        </a:p>
      </dsp:txBody>
      <dsp:txXfrm>
        <a:off x="0" y="4363651"/>
        <a:ext cx="7920880" cy="78659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37023D-FFC9-4411-91B8-7FE2AA265687}">
      <dsp:nvSpPr>
        <dsp:cNvPr id="0" name=""/>
        <dsp:cNvSpPr/>
      </dsp:nvSpPr>
      <dsp:spPr>
        <a:xfrm>
          <a:off x="0" y="83924"/>
          <a:ext cx="7498080" cy="29250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smtClean="0"/>
            <a:t>В соответствии со ст. 26 Федерального Закона №442 «Об основах социального обслуживания граждан в Российской Федерации» от 28.12.2013г. Регистр получателей социальных услуг формируется в субъекте Российской Федерации на основании данных, предоставляемых поставщиками социальных услуг</a:t>
          </a:r>
          <a:endParaRPr lang="ru-RU" sz="2500" kern="1200"/>
        </a:p>
      </dsp:txBody>
      <dsp:txXfrm>
        <a:off x="142787" y="226711"/>
        <a:ext cx="7212506" cy="2639426"/>
      </dsp:txXfrm>
    </dsp:sp>
    <dsp:sp modelId="{0DA9DA60-89C1-4CA5-9CEF-50723CADD22B}">
      <dsp:nvSpPr>
        <dsp:cNvPr id="0" name=""/>
        <dsp:cNvSpPr/>
      </dsp:nvSpPr>
      <dsp:spPr>
        <a:xfrm>
          <a:off x="0" y="3008925"/>
          <a:ext cx="7498080" cy="1707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064" tIns="31750" rIns="177800" bIns="3175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/>
            <a:t>ЦСЗН - Заявление </a:t>
          </a:r>
          <a:endParaRPr lang="ru-RU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/>
            <a:t>ЦСЗН - Индивидуальная программа ПСУ </a:t>
          </a:r>
          <a:endParaRPr lang="ru-RU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/>
            <a:t>НКО - Заключение договора </a:t>
          </a:r>
          <a:endParaRPr lang="ru-RU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/>
            <a:t>НКО - Отметки об исполнении договора </a:t>
          </a:r>
          <a:endParaRPr lang="ru-RU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/>
            <a:t>НКО - Печать документов на компенсацию, отчетов </a:t>
          </a:r>
          <a:endParaRPr lang="ru-RU" sz="2000" kern="1200" dirty="0"/>
        </a:p>
      </dsp:txBody>
      <dsp:txXfrm>
        <a:off x="0" y="3008925"/>
        <a:ext cx="7498080" cy="170775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7E454C-5030-41AD-BE50-26C5218781F3}">
      <dsp:nvSpPr>
        <dsp:cNvPr id="0" name=""/>
        <dsp:cNvSpPr/>
      </dsp:nvSpPr>
      <dsp:spPr>
        <a:xfrm>
          <a:off x="0" y="259311"/>
          <a:ext cx="7920880" cy="100693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Тарифы устанавливаются на региональном уровне исходя из расчета подушевых нормативов</a:t>
          </a:r>
          <a:endParaRPr lang="ru-RU" sz="1800" kern="1200"/>
        </a:p>
      </dsp:txBody>
      <dsp:txXfrm>
        <a:off x="49154" y="308465"/>
        <a:ext cx="7822572" cy="908623"/>
      </dsp:txXfrm>
    </dsp:sp>
    <dsp:sp modelId="{33448C7C-D9B8-42C0-B8F4-CFB9C8874A36}">
      <dsp:nvSpPr>
        <dsp:cNvPr id="0" name=""/>
        <dsp:cNvSpPr/>
      </dsp:nvSpPr>
      <dsp:spPr>
        <a:xfrm>
          <a:off x="0" y="1318083"/>
          <a:ext cx="7920880" cy="1006931"/>
        </a:xfrm>
        <a:prstGeom prst="roundRect">
          <a:avLst/>
        </a:prstGeom>
        <a:gradFill rotWithShape="0">
          <a:gsLst>
            <a:gs pos="0">
              <a:schemeClr val="accent2">
                <a:hueOff val="4752211"/>
                <a:satOff val="-9171"/>
                <a:lumOff val="-1177"/>
                <a:alphaOff val="0"/>
                <a:tint val="35000"/>
                <a:satMod val="253000"/>
              </a:schemeClr>
            </a:gs>
            <a:gs pos="50000">
              <a:schemeClr val="accent2">
                <a:hueOff val="4752211"/>
                <a:satOff val="-9171"/>
                <a:lumOff val="-1177"/>
                <a:alphaOff val="0"/>
                <a:tint val="42000"/>
                <a:satMod val="255000"/>
              </a:schemeClr>
            </a:gs>
            <a:gs pos="97000">
              <a:schemeClr val="accent2">
                <a:hueOff val="4752211"/>
                <a:satOff val="-9171"/>
                <a:lumOff val="-1177"/>
                <a:alphaOff val="0"/>
                <a:tint val="53000"/>
                <a:satMod val="260000"/>
              </a:schemeClr>
            </a:gs>
            <a:gs pos="100000">
              <a:schemeClr val="accent2">
                <a:hueOff val="4752211"/>
                <a:satOff val="-9171"/>
                <a:lumOff val="-1177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НКО может установить собственные тарифы, но не выше нормативных </a:t>
          </a:r>
          <a:endParaRPr lang="ru-RU" sz="1800" kern="1200"/>
        </a:p>
      </dsp:txBody>
      <dsp:txXfrm>
        <a:off x="49154" y="1367237"/>
        <a:ext cx="7822572" cy="908623"/>
      </dsp:txXfrm>
    </dsp:sp>
    <dsp:sp modelId="{B937E50B-D2C0-48F6-84FE-EFEFA381F550}">
      <dsp:nvSpPr>
        <dsp:cNvPr id="0" name=""/>
        <dsp:cNvSpPr/>
      </dsp:nvSpPr>
      <dsp:spPr>
        <a:xfrm>
          <a:off x="0" y="2376854"/>
          <a:ext cx="7920880" cy="1006931"/>
        </a:xfrm>
        <a:prstGeom prst="roundRect">
          <a:avLst/>
        </a:prstGeom>
        <a:gradFill rotWithShape="0">
          <a:gsLst>
            <a:gs pos="0">
              <a:schemeClr val="accent2">
                <a:hueOff val="9504422"/>
                <a:satOff val="-18343"/>
                <a:lumOff val="-2355"/>
                <a:alphaOff val="0"/>
                <a:tint val="35000"/>
                <a:satMod val="253000"/>
              </a:schemeClr>
            </a:gs>
            <a:gs pos="50000">
              <a:schemeClr val="accent2">
                <a:hueOff val="9504422"/>
                <a:satOff val="-18343"/>
                <a:lumOff val="-2355"/>
                <a:alphaOff val="0"/>
                <a:tint val="42000"/>
                <a:satMod val="255000"/>
              </a:schemeClr>
            </a:gs>
            <a:gs pos="97000">
              <a:schemeClr val="accent2">
                <a:hueOff val="9504422"/>
                <a:satOff val="-18343"/>
                <a:lumOff val="-2355"/>
                <a:alphaOff val="0"/>
                <a:tint val="53000"/>
                <a:satMod val="260000"/>
              </a:schemeClr>
            </a:gs>
            <a:gs pos="100000">
              <a:schemeClr val="accent2">
                <a:hueOff val="9504422"/>
                <a:satOff val="-18343"/>
                <a:lumOff val="-2355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Максимальный объем бесплатных для получателя услуг определяется индивидуальной программой </a:t>
          </a:r>
          <a:endParaRPr lang="ru-RU" sz="1800" kern="1200"/>
        </a:p>
      </dsp:txBody>
      <dsp:txXfrm>
        <a:off x="49154" y="2426008"/>
        <a:ext cx="7822572" cy="908623"/>
      </dsp:txXfrm>
    </dsp:sp>
    <dsp:sp modelId="{E5E96941-98EC-450B-92DD-79DABDCD8C6A}">
      <dsp:nvSpPr>
        <dsp:cNvPr id="0" name=""/>
        <dsp:cNvSpPr/>
      </dsp:nvSpPr>
      <dsp:spPr>
        <a:xfrm>
          <a:off x="0" y="3435625"/>
          <a:ext cx="7920880" cy="1006931"/>
        </a:xfrm>
        <a:prstGeom prst="roundRect">
          <a:avLst/>
        </a:prstGeom>
        <a:gradFill rotWithShape="0">
          <a:gsLst>
            <a:gs pos="0">
              <a:schemeClr val="accent2">
                <a:hueOff val="14256632"/>
                <a:satOff val="-27514"/>
                <a:lumOff val="-3532"/>
                <a:alphaOff val="0"/>
                <a:tint val="35000"/>
                <a:satMod val="253000"/>
              </a:schemeClr>
            </a:gs>
            <a:gs pos="50000">
              <a:schemeClr val="accent2">
                <a:hueOff val="14256632"/>
                <a:satOff val="-27514"/>
                <a:lumOff val="-3532"/>
                <a:alphaOff val="0"/>
                <a:tint val="42000"/>
                <a:satMod val="255000"/>
              </a:schemeClr>
            </a:gs>
            <a:gs pos="97000">
              <a:schemeClr val="accent2">
                <a:hueOff val="14256632"/>
                <a:satOff val="-27514"/>
                <a:lumOff val="-3532"/>
                <a:alphaOff val="0"/>
                <a:tint val="53000"/>
                <a:satMod val="260000"/>
              </a:schemeClr>
            </a:gs>
            <a:gs pos="100000">
              <a:schemeClr val="accent2">
                <a:hueOff val="14256632"/>
                <a:satOff val="-27514"/>
                <a:lumOff val="-3532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Сверх ИП ПСУ можно оказывать услуги платно – по утвержденным тарифам </a:t>
          </a:r>
          <a:endParaRPr lang="ru-RU" sz="1800" kern="1200"/>
        </a:p>
      </dsp:txBody>
      <dsp:txXfrm>
        <a:off x="49154" y="3484779"/>
        <a:ext cx="7822572" cy="908623"/>
      </dsp:txXfrm>
    </dsp:sp>
    <dsp:sp modelId="{219239CD-FF51-4D53-A07B-EC7DFC5D81AB}">
      <dsp:nvSpPr>
        <dsp:cNvPr id="0" name=""/>
        <dsp:cNvSpPr/>
      </dsp:nvSpPr>
      <dsp:spPr>
        <a:xfrm>
          <a:off x="0" y="4494396"/>
          <a:ext cx="7920880" cy="1006931"/>
        </a:xfrm>
        <a:prstGeom prst="roundRect">
          <a:avLst/>
        </a:prstGeom>
        <a:gradFill rotWithShape="0">
          <a:gsLst>
            <a:gs pos="0">
              <a:schemeClr val="accent2">
                <a:hueOff val="19008843"/>
                <a:satOff val="-36686"/>
                <a:lumOff val="-4710"/>
                <a:alphaOff val="0"/>
                <a:tint val="35000"/>
                <a:satMod val="253000"/>
              </a:schemeClr>
            </a:gs>
            <a:gs pos="50000">
              <a:schemeClr val="accent2">
                <a:hueOff val="19008843"/>
                <a:satOff val="-36686"/>
                <a:lumOff val="-4710"/>
                <a:alphaOff val="0"/>
                <a:tint val="42000"/>
                <a:satMod val="255000"/>
              </a:schemeClr>
            </a:gs>
            <a:gs pos="97000">
              <a:schemeClr val="accent2">
                <a:hueOff val="19008843"/>
                <a:satOff val="-36686"/>
                <a:lumOff val="-4710"/>
                <a:alphaOff val="0"/>
                <a:tint val="53000"/>
                <a:satMod val="260000"/>
              </a:schemeClr>
            </a:gs>
            <a:gs pos="100000">
              <a:schemeClr val="accent2">
                <a:hueOff val="19008843"/>
                <a:satOff val="-36686"/>
                <a:lumOff val="-471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Размер компенсации складывается из количества оказанных услуг в квартал или месяц (зависит от региона) умноженных на тарифы по каждому виду услуг и по каждому получателю. Расчет делается в регистре автоматически. </a:t>
          </a:r>
          <a:endParaRPr lang="ru-RU" sz="1800" kern="1200"/>
        </a:p>
      </dsp:txBody>
      <dsp:txXfrm>
        <a:off x="49154" y="4543550"/>
        <a:ext cx="7822572" cy="90862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3365AC-31E8-4DD0-B89A-D9D4480F4730}">
      <dsp:nvSpPr>
        <dsp:cNvPr id="0" name=""/>
        <dsp:cNvSpPr/>
      </dsp:nvSpPr>
      <dsp:spPr>
        <a:xfrm>
          <a:off x="0" y="2291020"/>
          <a:ext cx="8080848" cy="2835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7164" tIns="208280" rIns="627164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1. К отношениям, связанным с осуществлением государственного контроля (надзора) в сфере социального обслуживания, организацией и проведением проверок поставщиков социальных услуг, применяются положения Федерального закона от 26 декабря 2008 года N 294-ФЗ "О защите прав юридических лиц и индивидуальных предпринимателей при осуществлении государственного контроля (надзора) и муниципального контроля".</a:t>
          </a:r>
          <a:endParaRPr lang="ru-RU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2. Региональный государственный контроль в сфере социального обслуживания осуществляется уполномоченным органом субъекта Российской Федерации в порядке, установленном органом государственной власти субъекта Российской Федерации.</a:t>
          </a:r>
          <a:endParaRPr lang="ru-RU" sz="1600" kern="1200" dirty="0"/>
        </a:p>
      </dsp:txBody>
      <dsp:txXfrm>
        <a:off x="0" y="2291020"/>
        <a:ext cx="8080848" cy="2835000"/>
      </dsp:txXfrm>
    </dsp:sp>
    <dsp:sp modelId="{EA2F9047-8F72-4092-AF49-3870BCB2286A}">
      <dsp:nvSpPr>
        <dsp:cNvPr id="0" name=""/>
        <dsp:cNvSpPr/>
      </dsp:nvSpPr>
      <dsp:spPr>
        <a:xfrm>
          <a:off x="404042" y="2143420"/>
          <a:ext cx="5656593" cy="2952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806" tIns="0" rIns="213806" bIns="0" numCol="1" spcCol="1270" anchor="ctr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smtClean="0"/>
            <a:t>Статья 33. Государственный контроль (надзор) в сфере социального обслуживания</a:t>
          </a:r>
          <a:endParaRPr lang="ru-RU" sz="1000" kern="1200"/>
        </a:p>
      </dsp:txBody>
      <dsp:txXfrm>
        <a:off x="418452" y="2157830"/>
        <a:ext cx="5627773" cy="266380"/>
      </dsp:txXfrm>
    </dsp:sp>
    <dsp:sp modelId="{E0B039D5-E964-424D-A38A-539A83426053}">
      <dsp:nvSpPr>
        <dsp:cNvPr id="0" name=""/>
        <dsp:cNvSpPr/>
      </dsp:nvSpPr>
      <dsp:spPr>
        <a:xfrm>
          <a:off x="0" y="5327620"/>
          <a:ext cx="8080848" cy="189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16826440"/>
              <a:satOff val="-8652"/>
              <a:lumOff val="-37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7164" tIns="208280" rIns="627164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Общественный контроль в сфере социального обслуживания осуществляется гражданами, общественными и иными организациями в соответствии с </a:t>
          </a:r>
          <a:r>
            <a:rPr lang="ru-RU" sz="1600" u="sng" kern="1200" dirty="0" smtClean="0"/>
            <a:t>законодательством</a:t>
          </a:r>
          <a:r>
            <a:rPr lang="ru-RU" sz="1600" kern="1200" dirty="0" smtClean="0"/>
            <a:t> Российской Федерации о защите прав потребителей. Органы государственной власти субъектов Российской Федерации в пределах установленной компетенции оказывают содействие гражданам, общественным и иным организациям в осуществлении общественного контроля в сфере социального обслуживания.</a:t>
          </a:r>
          <a:endParaRPr lang="ru-RU" sz="1600" kern="1200" dirty="0"/>
        </a:p>
      </dsp:txBody>
      <dsp:txXfrm>
        <a:off x="0" y="5327620"/>
        <a:ext cx="8080848" cy="1890000"/>
      </dsp:txXfrm>
    </dsp:sp>
    <dsp:sp modelId="{06D29026-D55F-459A-8F04-D5119522B4C1}">
      <dsp:nvSpPr>
        <dsp:cNvPr id="0" name=""/>
        <dsp:cNvSpPr/>
      </dsp:nvSpPr>
      <dsp:spPr>
        <a:xfrm>
          <a:off x="404042" y="5180020"/>
          <a:ext cx="5656593" cy="295200"/>
        </a:xfrm>
        <a:prstGeom prst="roundRect">
          <a:avLst/>
        </a:prstGeom>
        <a:solidFill>
          <a:schemeClr val="accent3">
            <a:hueOff val="-16826440"/>
            <a:satOff val="-8652"/>
            <a:lumOff val="-37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806" tIns="0" rIns="213806" bIns="0" numCol="1" spcCol="1270" anchor="ctr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smtClean="0"/>
            <a:t>Статья 34. Общественный контроль в сфере социального обслуживания </a:t>
          </a:r>
          <a:endParaRPr lang="ru-RU" sz="1000" kern="1200"/>
        </a:p>
      </dsp:txBody>
      <dsp:txXfrm>
        <a:off x="418452" y="5194430"/>
        <a:ext cx="5627773" cy="26638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326E78-FFA0-4716-B06C-6F7594DF45E2}">
      <dsp:nvSpPr>
        <dsp:cNvPr id="0" name=""/>
        <dsp:cNvSpPr/>
      </dsp:nvSpPr>
      <dsp:spPr>
        <a:xfrm>
          <a:off x="640155" y="972"/>
          <a:ext cx="3657510" cy="1463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Оплата срочных услуг </a:t>
          </a:r>
          <a:endParaRPr lang="ru-RU" sz="1800" kern="1200"/>
        </a:p>
      </dsp:txBody>
      <dsp:txXfrm>
        <a:off x="1371657" y="972"/>
        <a:ext cx="2194506" cy="1463004"/>
      </dsp:txXfrm>
    </dsp:sp>
    <dsp:sp modelId="{33E1D32F-F21B-4176-8C96-741EE5CBEFF7}">
      <dsp:nvSpPr>
        <dsp:cNvPr id="0" name=""/>
        <dsp:cNvSpPr/>
      </dsp:nvSpPr>
      <dsp:spPr>
        <a:xfrm>
          <a:off x="3822190" y="125328"/>
          <a:ext cx="3035733" cy="1214293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Приведение региональных НПА к единому стандарту </a:t>
          </a:r>
          <a:endParaRPr lang="ru-RU" sz="1300" kern="1200"/>
        </a:p>
      </dsp:txBody>
      <dsp:txXfrm>
        <a:off x="4429337" y="125328"/>
        <a:ext cx="1821440" cy="1214293"/>
      </dsp:txXfrm>
    </dsp:sp>
    <dsp:sp modelId="{06881F01-4F5D-411B-BECB-FD160947344A}">
      <dsp:nvSpPr>
        <dsp:cNvPr id="0" name=""/>
        <dsp:cNvSpPr/>
      </dsp:nvSpPr>
      <dsp:spPr>
        <a:xfrm>
          <a:off x="640155" y="1668797"/>
          <a:ext cx="3657510" cy="1463004"/>
        </a:xfrm>
        <a:prstGeom prst="chevron">
          <a:avLst/>
        </a:prstGeom>
        <a:gradFill rotWithShape="0">
          <a:gsLst>
            <a:gs pos="0">
              <a:schemeClr val="accent2">
                <a:hueOff val="9504422"/>
                <a:satOff val="-18343"/>
                <a:lumOff val="-2355"/>
                <a:alphaOff val="0"/>
                <a:tint val="92000"/>
                <a:satMod val="170000"/>
              </a:schemeClr>
            </a:gs>
            <a:gs pos="15000">
              <a:schemeClr val="accent2">
                <a:hueOff val="9504422"/>
                <a:satOff val="-18343"/>
                <a:lumOff val="-2355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9504422"/>
                <a:satOff val="-18343"/>
                <a:lumOff val="-2355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9504422"/>
                <a:satOff val="-18343"/>
                <a:lumOff val="-2355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9504422"/>
                <a:satOff val="-18343"/>
                <a:lumOff val="-2355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Неэффективный бумажный документооборот </a:t>
          </a:r>
          <a:endParaRPr lang="ru-RU" sz="1800" kern="1200"/>
        </a:p>
      </dsp:txBody>
      <dsp:txXfrm>
        <a:off x="1371657" y="1668797"/>
        <a:ext cx="2194506" cy="1463004"/>
      </dsp:txXfrm>
    </dsp:sp>
    <dsp:sp modelId="{007B8E84-1DA8-4670-83FF-479F448F035D}">
      <dsp:nvSpPr>
        <dsp:cNvPr id="0" name=""/>
        <dsp:cNvSpPr/>
      </dsp:nvSpPr>
      <dsp:spPr>
        <a:xfrm>
          <a:off x="3822190" y="1793153"/>
          <a:ext cx="3035733" cy="1214293"/>
        </a:xfrm>
        <a:prstGeom prst="chevron">
          <a:avLst/>
        </a:prstGeom>
        <a:solidFill>
          <a:schemeClr val="accent2">
            <a:tint val="40000"/>
            <a:alpha val="90000"/>
            <a:hueOff val="9862339"/>
            <a:satOff val="-29363"/>
            <a:lumOff val="-1939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9862339"/>
              <a:satOff val="-29363"/>
              <a:lumOff val="-1939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Введение ЭДО (по принципу казначейства, СБИС и т.п.) </a:t>
          </a:r>
          <a:endParaRPr lang="ru-RU" sz="1300" kern="1200"/>
        </a:p>
      </dsp:txBody>
      <dsp:txXfrm>
        <a:off x="4429337" y="1793153"/>
        <a:ext cx="1821440" cy="1214293"/>
      </dsp:txXfrm>
    </dsp:sp>
    <dsp:sp modelId="{A921CF0A-0C85-4E07-856D-1D7E875456F7}">
      <dsp:nvSpPr>
        <dsp:cNvPr id="0" name=""/>
        <dsp:cNvSpPr/>
      </dsp:nvSpPr>
      <dsp:spPr>
        <a:xfrm>
          <a:off x="640155" y="3336622"/>
          <a:ext cx="3657510" cy="1463004"/>
        </a:xfrm>
        <a:prstGeom prst="chevron">
          <a:avLst/>
        </a:prstGeom>
        <a:gradFill rotWithShape="0">
          <a:gsLst>
            <a:gs pos="0">
              <a:schemeClr val="accent2">
                <a:hueOff val="19008843"/>
                <a:satOff val="-36686"/>
                <a:lumOff val="-4710"/>
                <a:alphaOff val="0"/>
                <a:tint val="92000"/>
                <a:satMod val="170000"/>
              </a:schemeClr>
            </a:gs>
            <a:gs pos="15000">
              <a:schemeClr val="accent2">
                <a:hueOff val="19008843"/>
                <a:satOff val="-36686"/>
                <a:lumOff val="-471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19008843"/>
                <a:satOff val="-36686"/>
                <a:lumOff val="-471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19008843"/>
                <a:satOff val="-36686"/>
                <a:lumOff val="-471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19008843"/>
                <a:satOff val="-36686"/>
                <a:lumOff val="-471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Низкие подушевые тарифы именно на проживание в социальных гостиницах, приютах </a:t>
          </a:r>
          <a:endParaRPr lang="ru-RU" sz="1800" kern="1200"/>
        </a:p>
      </dsp:txBody>
      <dsp:txXfrm>
        <a:off x="1371657" y="3336622"/>
        <a:ext cx="2194506" cy="1463004"/>
      </dsp:txXfrm>
    </dsp:sp>
    <dsp:sp modelId="{CA3456FE-0089-4E7A-9D1D-39AD046AEA7D}">
      <dsp:nvSpPr>
        <dsp:cNvPr id="0" name=""/>
        <dsp:cNvSpPr/>
      </dsp:nvSpPr>
      <dsp:spPr>
        <a:xfrm>
          <a:off x="3822190" y="3460978"/>
          <a:ext cx="3035733" cy="1214293"/>
        </a:xfrm>
        <a:prstGeom prst="chevron">
          <a:avLst/>
        </a:prstGeom>
        <a:solidFill>
          <a:schemeClr val="accent2">
            <a:tint val="40000"/>
            <a:alpha val="90000"/>
            <a:hueOff val="19724678"/>
            <a:satOff val="-58726"/>
            <a:lumOff val="-3877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19724678"/>
              <a:satOff val="-58726"/>
              <a:lumOff val="-3877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Повышение подушевых нормативов для проживания женщин в социальных гостиницах, приютах, ЦЗМ</a:t>
          </a:r>
          <a:endParaRPr lang="ru-RU" sz="1300" kern="1200"/>
        </a:p>
      </dsp:txBody>
      <dsp:txXfrm>
        <a:off x="4429337" y="3460978"/>
        <a:ext cx="1821440" cy="12142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7BC80-7FEB-45E0-960B-61232017C45A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08E9A9-A24F-425A-958B-882483B50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4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08E9A9-A24F-425A-958B-882483B5044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6304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D5E899-9C1D-4AB2-A75B-E3989376922B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4D203E-FC5A-49A1-A480-116FE995DC4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D5E899-9C1D-4AB2-A75B-E3989376922B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4D203E-FC5A-49A1-A480-116FE995DC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D5E899-9C1D-4AB2-A75B-E3989376922B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4D203E-FC5A-49A1-A480-116FE995DC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D5E899-9C1D-4AB2-A75B-E3989376922B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4D203E-FC5A-49A1-A480-116FE995DC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D5E899-9C1D-4AB2-A75B-E3989376922B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4D203E-FC5A-49A1-A480-116FE995DC4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D5E899-9C1D-4AB2-A75B-E3989376922B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4D203E-FC5A-49A1-A480-116FE995DC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D5E899-9C1D-4AB2-A75B-E3989376922B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4D203E-FC5A-49A1-A480-116FE995DC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D5E899-9C1D-4AB2-A75B-E3989376922B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4D203E-FC5A-49A1-A480-116FE995DC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D5E899-9C1D-4AB2-A75B-E3989376922B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4D203E-FC5A-49A1-A480-116FE995DC4B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D5E899-9C1D-4AB2-A75B-E3989376922B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4D203E-FC5A-49A1-A480-116FE995DC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D5E899-9C1D-4AB2-A75B-E3989376922B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4D203E-FC5A-49A1-A480-116FE995DC4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ED5E899-9C1D-4AB2-A75B-E3989376922B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54D203E-FC5A-49A1-A480-116FE995DC4B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85815" y="260648"/>
            <a:ext cx="5878312" cy="2160240"/>
          </a:xfrm>
        </p:spPr>
        <p:txBody>
          <a:bodyPr>
            <a:normAutofit/>
          </a:bodyPr>
          <a:lstStyle/>
          <a:p>
            <a:pPr algn="ctr"/>
            <a:r>
              <a:rPr lang="ru-RU" sz="2000" dirty="0"/>
              <a:t>Волгоградская региональная общественная организация возрождения и духовно-нравственного развития семейных отношений «Православный семейный центр «Лествица</a:t>
            </a:r>
            <a:r>
              <a:rPr lang="ru-RU" sz="2000" dirty="0" smtClean="0"/>
              <a:t>»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675280"/>
          </a:xfrm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pPr algn="ctr"/>
            <a:r>
              <a:rPr lang="ru-RU" sz="4300" b="1" dirty="0" smtClean="0"/>
              <a:t>Кризисный центр для женщин как поставщик социальных услуг </a:t>
            </a:r>
            <a:endParaRPr lang="ru-RU" sz="3500" b="1" dirty="0" smtClean="0"/>
          </a:p>
          <a:p>
            <a:pPr algn="ctr"/>
            <a:r>
              <a:rPr lang="ru-RU" sz="3500" dirty="0" smtClean="0"/>
              <a:t>(в рамках 442-ФЗ)</a:t>
            </a:r>
            <a:endParaRPr lang="ru-RU" sz="3500" dirty="0"/>
          </a:p>
          <a:p>
            <a:pPr algn="ctr"/>
            <a:endParaRPr lang="ru-RU" sz="2400" dirty="0" smtClean="0"/>
          </a:p>
          <a:p>
            <a:pPr algn="ctr"/>
            <a:endParaRPr lang="ru-RU" sz="2400" dirty="0"/>
          </a:p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Руководитель Кризисного центра для мам Покров </a:t>
            </a:r>
          </a:p>
          <a:p>
            <a:pPr algn="ctr"/>
            <a:r>
              <a:rPr lang="ru-RU" dirty="0" smtClean="0"/>
              <a:t>Бикмаметова Марина Дмитриевна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Волгоград, 2021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67" r="20475" b="11041"/>
          <a:stretch/>
        </p:blipFill>
        <p:spPr bwMode="auto">
          <a:xfrm>
            <a:off x="899592" y="9740"/>
            <a:ext cx="1186223" cy="1745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4127" y="209005"/>
            <a:ext cx="1145529" cy="1346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082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>
                <a:effectLst/>
              </a:rPr>
              <a:t>Проблемы практического применения механизма компенсации 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8158417"/>
              </p:ext>
            </p:extLst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4477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Наши контакты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96752"/>
            <a:ext cx="7890080" cy="5328592"/>
          </a:xfrm>
        </p:spPr>
        <p:txBody>
          <a:bodyPr>
            <a:normAutofit fontScale="62500" lnSpcReduction="20000"/>
          </a:bodyPr>
          <a:lstStyle/>
          <a:p>
            <a:pPr marL="82296" indent="0" algn="ctr">
              <a:lnSpc>
                <a:spcPct val="170000"/>
              </a:lnSpc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Кризисный центр для женщин в трудной жизненной ситуации «Покров» при ВРОО «Православный семейный центр «Лествица»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ctr">
              <a:lnSpc>
                <a:spcPct val="170000"/>
              </a:lnSpc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82296" indent="0">
              <a:lnSpc>
                <a:spcPct val="17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Юридический адрес: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Волгоград, ул. Двинская, д. 18 </a:t>
            </a:r>
          </a:p>
          <a:p>
            <a:pPr marL="82296" indent="0">
              <a:lnSpc>
                <a:spcPct val="17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социальной гостиницы :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Волгоград, ул.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Толбухина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д. 38 </a:t>
            </a:r>
          </a:p>
          <a:p>
            <a:pPr marL="82296" indent="0">
              <a:lnSpc>
                <a:spcPct val="17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Телефон: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8-902-098-10-27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lnSpc>
                <a:spcPct val="170000"/>
              </a:lnSpc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Соцсети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lnSpc>
                <a:spcPct val="17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pokrov_volgograd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volgapokrov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273" b="95508" l="24457" r="7478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376" y="5905084"/>
            <a:ext cx="864096" cy="48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348808" y="5360988"/>
            <a:ext cx="544096" cy="54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6046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59632" y="2492896"/>
            <a:ext cx="7498080" cy="1143000"/>
          </a:xfrm>
        </p:spPr>
        <p:txBody>
          <a:bodyPr/>
          <a:lstStyle/>
          <a:p>
            <a:r>
              <a:rPr lang="ru-RU" dirty="0" smtClean="0"/>
              <a:t>Спасибо за внимание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8353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Нормативно-правовое регулирование социального обслуживания населения 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5154278"/>
              </p:ext>
            </p:extLst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5891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Организации – </a:t>
            </a:r>
            <a:br>
              <a:rPr lang="ru-RU" dirty="0" smtClean="0"/>
            </a:br>
            <a:r>
              <a:rPr lang="ru-RU" dirty="0" smtClean="0"/>
              <a:t>поставщики социальных услуг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5073220"/>
              </p:ext>
            </p:extLst>
          </p:nvPr>
        </p:nvGraphicFramePr>
        <p:xfrm>
          <a:off x="1043608" y="404664"/>
          <a:ext cx="7920880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1829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НКО как поставщик социальных услуг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5013769"/>
              </p:ext>
            </p:extLst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2349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44624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Реестр </a:t>
            </a:r>
            <a:r>
              <a:rPr lang="ru-RU" sz="3600" dirty="0" smtClean="0"/>
              <a:t>поставщиков социальных услуг</a:t>
            </a:r>
            <a:endParaRPr lang="ru-RU" sz="3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2406879"/>
              </p:ext>
            </p:extLst>
          </p:nvPr>
        </p:nvGraphicFramePr>
        <p:xfrm>
          <a:off x="1259632" y="1124744"/>
          <a:ext cx="7674056" cy="5123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6646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effectLst/>
              </a:rPr>
              <a:t>Механизм вступления </a:t>
            </a:r>
            <a:r>
              <a:rPr lang="ru-RU" sz="3600" dirty="0" smtClean="0">
                <a:effectLst/>
              </a:rPr>
              <a:t>в Реестр ПСУ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4341451"/>
              </p:ext>
            </p:extLst>
          </p:nvPr>
        </p:nvGraphicFramePr>
        <p:xfrm>
          <a:off x="1115616" y="908720"/>
          <a:ext cx="7920880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4263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effectLst/>
              </a:rPr>
              <a:t>Регистр </a:t>
            </a:r>
            <a:r>
              <a:rPr lang="ru-RU" dirty="0" smtClean="0">
                <a:effectLst/>
              </a:rPr>
              <a:t>получателей социальных услуг 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4108956"/>
              </p:ext>
            </p:extLst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8651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effectLst/>
              </a:rPr>
              <a:t>Тарифы и размеры компенсации </a:t>
            </a:r>
            <a:r>
              <a:rPr lang="ru-RU" sz="3600" dirty="0" smtClean="0">
                <a:effectLst/>
              </a:rPr>
              <a:t>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7435267"/>
              </p:ext>
            </p:extLst>
          </p:nvPr>
        </p:nvGraphicFramePr>
        <p:xfrm>
          <a:off x="1115616" y="980728"/>
          <a:ext cx="7920880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4756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Контроль сфере социального обслуживания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4701749"/>
              </p:ext>
            </p:extLst>
          </p:nvPr>
        </p:nvGraphicFramePr>
        <p:xfrm>
          <a:off x="1027656" y="-675456"/>
          <a:ext cx="8080848" cy="9361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14444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492</TotalTime>
  <Words>821</Words>
  <Application>Microsoft Office PowerPoint</Application>
  <PresentationFormat>Экран (4:3)</PresentationFormat>
  <Paragraphs>101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Волгоградская региональная общественная организация возрождения и духовно-нравственного развития семейных отношений «Православный семейный центр «Лествица» </vt:lpstr>
      <vt:lpstr>Нормативно-правовое регулирование социального обслуживания населения </vt:lpstr>
      <vt:lpstr>Организации –  поставщики социальных услуг </vt:lpstr>
      <vt:lpstr>НКО как поставщик социальных услуг</vt:lpstr>
      <vt:lpstr>Реестр поставщиков социальных услуг</vt:lpstr>
      <vt:lpstr>Механизм вступления в Реестр ПСУ</vt:lpstr>
      <vt:lpstr>Регистр получателей социальных услуг  </vt:lpstr>
      <vt:lpstr>Тарифы и размеры компенсации  </vt:lpstr>
      <vt:lpstr>Контроль сфере социального обслуживания </vt:lpstr>
      <vt:lpstr>Проблемы практического применения механизма компенсации </vt:lpstr>
      <vt:lpstr>Наши контакты </vt:lpstr>
      <vt:lpstr>Спасибо за внимание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Поставщики социальных услуг</dc:title>
  <dc:creator>Марина</dc:creator>
  <cp:lastModifiedBy>Марина</cp:lastModifiedBy>
  <cp:revision>20</cp:revision>
  <dcterms:created xsi:type="dcterms:W3CDTF">2021-05-16T07:33:16Z</dcterms:created>
  <dcterms:modified xsi:type="dcterms:W3CDTF">2021-11-15T14:34:37Z</dcterms:modified>
</cp:coreProperties>
</file>